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9" r:id="rId4"/>
    <p:sldId id="290" r:id="rId5"/>
    <p:sldId id="288" r:id="rId6"/>
    <p:sldId id="261" r:id="rId7"/>
    <p:sldId id="260" r:id="rId8"/>
    <p:sldId id="267" r:id="rId9"/>
    <p:sldId id="263" r:id="rId10"/>
    <p:sldId id="285" r:id="rId11"/>
    <p:sldId id="291" r:id="rId12"/>
    <p:sldId id="269" r:id="rId13"/>
    <p:sldId id="275" r:id="rId14"/>
    <p:sldId id="276" r:id="rId15"/>
    <p:sldId id="287" r:id="rId16"/>
    <p:sldId id="274" r:id="rId17"/>
    <p:sldId id="279" r:id="rId18"/>
    <p:sldId id="292" r:id="rId19"/>
    <p:sldId id="280" r:id="rId20"/>
    <p:sldId id="272" r:id="rId21"/>
    <p:sldId id="283" r:id="rId22"/>
    <p:sldId id="284" r:id="rId23"/>
    <p:sldId id="281" r:id="rId24"/>
    <p:sldId id="293" r:id="rId25"/>
    <p:sldId id="294" r:id="rId26"/>
    <p:sldId id="262" r:id="rId2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4660"/>
  </p:normalViewPr>
  <p:slideViewPr>
    <p:cSldViewPr snapToGrid="0">
      <p:cViewPr varScale="1">
        <p:scale>
          <a:sx n="129" d="100"/>
          <a:sy n="129" d="100"/>
        </p:scale>
        <p:origin x="778"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3EA1-3ED0-4B90-BE02-D5941E5EE01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B6471CD-1083-4AD7-B3AD-9659D8A0D604}">
      <dgm:prSet/>
      <dgm:spPr/>
      <dgm:t>
        <a:bodyPr/>
        <a:lstStyle/>
        <a:p>
          <a:r>
            <a:rPr lang="en-US" dirty="0"/>
            <a:t>Car crashes at intersection point or junction without traffic controls.</a:t>
          </a:r>
        </a:p>
      </dgm:t>
    </dgm:pt>
    <dgm:pt modelId="{AC4492A7-E6D8-4875-80BF-2BE35BAE803D}" type="parTrans" cxnId="{C9738C02-020E-47F7-9E60-86F54911BE1F}">
      <dgm:prSet/>
      <dgm:spPr/>
      <dgm:t>
        <a:bodyPr/>
        <a:lstStyle/>
        <a:p>
          <a:endParaRPr lang="en-US"/>
        </a:p>
      </dgm:t>
    </dgm:pt>
    <dgm:pt modelId="{19B0478D-179E-4999-A4E5-D5EB31B1C6D9}" type="sibTrans" cxnId="{C9738C02-020E-47F7-9E60-86F54911BE1F}">
      <dgm:prSet/>
      <dgm:spPr/>
      <dgm:t>
        <a:bodyPr/>
        <a:lstStyle/>
        <a:p>
          <a:endParaRPr lang="en-US"/>
        </a:p>
      </dgm:t>
    </dgm:pt>
    <dgm:pt modelId="{F6D3EB6A-CD20-42E2-BE76-74C61A863B75}">
      <dgm:prSet/>
      <dgm:spPr/>
      <dgm:t>
        <a:bodyPr/>
        <a:lstStyle/>
        <a:p>
          <a:r>
            <a:rPr lang="en-US" dirty="0"/>
            <a:t>Time wasted</a:t>
          </a:r>
        </a:p>
      </dgm:t>
    </dgm:pt>
    <dgm:pt modelId="{D7A73654-1DD0-4263-9E66-57BE23EDF022}" type="parTrans" cxnId="{335D1F2E-72B0-45D9-9AA3-9CCF7FD0CC7C}">
      <dgm:prSet/>
      <dgm:spPr/>
      <dgm:t>
        <a:bodyPr/>
        <a:lstStyle/>
        <a:p>
          <a:endParaRPr lang="en-US"/>
        </a:p>
      </dgm:t>
    </dgm:pt>
    <dgm:pt modelId="{D8D2C4E7-6E2C-4734-861C-847FFD0D2C8B}" type="sibTrans" cxnId="{335D1F2E-72B0-45D9-9AA3-9CCF7FD0CC7C}">
      <dgm:prSet/>
      <dgm:spPr/>
      <dgm:t>
        <a:bodyPr/>
        <a:lstStyle/>
        <a:p>
          <a:endParaRPr lang="en-US"/>
        </a:p>
      </dgm:t>
    </dgm:pt>
    <dgm:pt modelId="{EF368E20-2E3A-4910-852A-16D704C150CA}">
      <dgm:prSet/>
      <dgm:spPr/>
      <dgm:t>
        <a:bodyPr/>
        <a:lstStyle/>
        <a:p>
          <a:r>
            <a:rPr lang="en-US" dirty="0"/>
            <a:t>Heavy Traffic</a:t>
          </a:r>
        </a:p>
      </dgm:t>
    </dgm:pt>
    <dgm:pt modelId="{C7F45AD7-BF09-4DEF-8975-5357DCC96698}" type="parTrans" cxnId="{15BE26F7-C876-4686-91EE-35E6EE0ABAFB}">
      <dgm:prSet/>
      <dgm:spPr/>
      <dgm:t>
        <a:bodyPr/>
        <a:lstStyle/>
        <a:p>
          <a:endParaRPr lang="en-DE"/>
        </a:p>
      </dgm:t>
    </dgm:pt>
    <dgm:pt modelId="{79DEB9BE-6108-464A-8F85-9D3FC9702E90}" type="sibTrans" cxnId="{15BE26F7-C876-4686-91EE-35E6EE0ABAFB}">
      <dgm:prSet/>
      <dgm:spPr/>
      <dgm:t>
        <a:bodyPr/>
        <a:lstStyle/>
        <a:p>
          <a:endParaRPr lang="en-DE"/>
        </a:p>
      </dgm:t>
    </dgm:pt>
    <dgm:pt modelId="{86B995C6-246B-441E-BD03-507DE375C2A8}" type="pres">
      <dgm:prSet presAssocID="{77093EA1-3ED0-4B90-BE02-D5941E5EE015}" presName="linear" presStyleCnt="0">
        <dgm:presLayoutVars>
          <dgm:animLvl val="lvl"/>
          <dgm:resizeHandles val="exact"/>
        </dgm:presLayoutVars>
      </dgm:prSet>
      <dgm:spPr/>
    </dgm:pt>
    <dgm:pt modelId="{B69A934C-E7D5-4A63-9DE8-B67E374DA9ED}" type="pres">
      <dgm:prSet presAssocID="{CB6471CD-1083-4AD7-B3AD-9659D8A0D604}" presName="parentText" presStyleLbl="node1" presStyleIdx="0" presStyleCnt="3">
        <dgm:presLayoutVars>
          <dgm:chMax val="0"/>
          <dgm:bulletEnabled val="1"/>
        </dgm:presLayoutVars>
      </dgm:prSet>
      <dgm:spPr/>
    </dgm:pt>
    <dgm:pt modelId="{203B9A5A-2D10-4241-A792-E355E8D76FC8}" type="pres">
      <dgm:prSet presAssocID="{19B0478D-179E-4999-A4E5-D5EB31B1C6D9}" presName="spacer" presStyleCnt="0"/>
      <dgm:spPr/>
    </dgm:pt>
    <dgm:pt modelId="{49F82521-C7F6-4CCB-9056-D3F7B4AEAEC1}" type="pres">
      <dgm:prSet presAssocID="{EF368E20-2E3A-4910-852A-16D704C150CA}" presName="parentText" presStyleLbl="node1" presStyleIdx="1" presStyleCnt="3">
        <dgm:presLayoutVars>
          <dgm:chMax val="0"/>
          <dgm:bulletEnabled val="1"/>
        </dgm:presLayoutVars>
      </dgm:prSet>
      <dgm:spPr/>
    </dgm:pt>
    <dgm:pt modelId="{F53A3B6E-FC6C-4CCF-AAF2-F709ABE0FF71}" type="pres">
      <dgm:prSet presAssocID="{79DEB9BE-6108-464A-8F85-9D3FC9702E90}" presName="spacer" presStyleCnt="0"/>
      <dgm:spPr/>
    </dgm:pt>
    <dgm:pt modelId="{49DB908E-D79E-40EB-B0E5-C74159B0D1CB}" type="pres">
      <dgm:prSet presAssocID="{F6D3EB6A-CD20-42E2-BE76-74C61A863B75}" presName="parentText" presStyleLbl="node1" presStyleIdx="2" presStyleCnt="3">
        <dgm:presLayoutVars>
          <dgm:chMax val="0"/>
          <dgm:bulletEnabled val="1"/>
        </dgm:presLayoutVars>
      </dgm:prSet>
      <dgm:spPr/>
    </dgm:pt>
  </dgm:ptLst>
  <dgm:cxnLst>
    <dgm:cxn modelId="{C9738C02-020E-47F7-9E60-86F54911BE1F}" srcId="{77093EA1-3ED0-4B90-BE02-D5941E5EE015}" destId="{CB6471CD-1083-4AD7-B3AD-9659D8A0D604}" srcOrd="0" destOrd="0" parTransId="{AC4492A7-E6D8-4875-80BF-2BE35BAE803D}" sibTransId="{19B0478D-179E-4999-A4E5-D5EB31B1C6D9}"/>
    <dgm:cxn modelId="{335D1F2E-72B0-45D9-9AA3-9CCF7FD0CC7C}" srcId="{77093EA1-3ED0-4B90-BE02-D5941E5EE015}" destId="{F6D3EB6A-CD20-42E2-BE76-74C61A863B75}" srcOrd="2" destOrd="0" parTransId="{D7A73654-1DD0-4263-9E66-57BE23EDF022}" sibTransId="{D8D2C4E7-6E2C-4734-861C-847FFD0D2C8B}"/>
    <dgm:cxn modelId="{96304138-326D-46E5-B636-C01E546791C7}" type="presOf" srcId="{77093EA1-3ED0-4B90-BE02-D5941E5EE015}" destId="{86B995C6-246B-441E-BD03-507DE375C2A8}" srcOrd="0" destOrd="0" presId="urn:microsoft.com/office/officeart/2005/8/layout/vList2"/>
    <dgm:cxn modelId="{CF1C6A3E-50E8-429A-AC31-2C489B5215E7}" type="presOf" srcId="{CB6471CD-1083-4AD7-B3AD-9659D8A0D604}" destId="{B69A934C-E7D5-4A63-9DE8-B67E374DA9ED}" srcOrd="0" destOrd="0" presId="urn:microsoft.com/office/officeart/2005/8/layout/vList2"/>
    <dgm:cxn modelId="{2F4ECA6C-C88B-463B-A070-A21EAAF4EBB7}" type="presOf" srcId="{EF368E20-2E3A-4910-852A-16D704C150CA}" destId="{49F82521-C7F6-4CCB-9056-D3F7B4AEAEC1}" srcOrd="0" destOrd="0" presId="urn:microsoft.com/office/officeart/2005/8/layout/vList2"/>
    <dgm:cxn modelId="{77ADFDA7-3016-46CF-8913-FDF487CB9FC2}" type="presOf" srcId="{F6D3EB6A-CD20-42E2-BE76-74C61A863B75}" destId="{49DB908E-D79E-40EB-B0E5-C74159B0D1CB}" srcOrd="0" destOrd="0" presId="urn:microsoft.com/office/officeart/2005/8/layout/vList2"/>
    <dgm:cxn modelId="{15BE26F7-C876-4686-91EE-35E6EE0ABAFB}" srcId="{77093EA1-3ED0-4B90-BE02-D5941E5EE015}" destId="{EF368E20-2E3A-4910-852A-16D704C150CA}" srcOrd="1" destOrd="0" parTransId="{C7F45AD7-BF09-4DEF-8975-5357DCC96698}" sibTransId="{79DEB9BE-6108-464A-8F85-9D3FC9702E90}"/>
    <dgm:cxn modelId="{7F42466E-40E1-43D1-A2A3-4FA406EDB94D}" type="presParOf" srcId="{86B995C6-246B-441E-BD03-507DE375C2A8}" destId="{B69A934C-E7D5-4A63-9DE8-B67E374DA9ED}" srcOrd="0" destOrd="0" presId="urn:microsoft.com/office/officeart/2005/8/layout/vList2"/>
    <dgm:cxn modelId="{C87F8AF6-94C0-40F0-9E90-CA89FA0650E4}" type="presParOf" srcId="{86B995C6-246B-441E-BD03-507DE375C2A8}" destId="{203B9A5A-2D10-4241-A792-E355E8D76FC8}" srcOrd="1" destOrd="0" presId="urn:microsoft.com/office/officeart/2005/8/layout/vList2"/>
    <dgm:cxn modelId="{C74F0454-157E-4E2E-A37F-B62836A2ADA4}" type="presParOf" srcId="{86B995C6-246B-441E-BD03-507DE375C2A8}" destId="{49F82521-C7F6-4CCB-9056-D3F7B4AEAEC1}" srcOrd="2" destOrd="0" presId="urn:microsoft.com/office/officeart/2005/8/layout/vList2"/>
    <dgm:cxn modelId="{F3E72FD1-71FF-4289-B04F-75280397E47E}" type="presParOf" srcId="{86B995C6-246B-441E-BD03-507DE375C2A8}" destId="{F53A3B6E-FC6C-4CCF-AAF2-F709ABE0FF71}" srcOrd="3" destOrd="0" presId="urn:microsoft.com/office/officeart/2005/8/layout/vList2"/>
    <dgm:cxn modelId="{4520B451-6C84-41DF-B9D6-E51FA1ED4822}" type="presParOf" srcId="{86B995C6-246B-441E-BD03-507DE375C2A8}" destId="{49DB908E-D79E-40EB-B0E5-C74159B0D1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E5F18-A029-4C33-9B3F-7A31C69ACB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87BFD96-BF9C-4620-ABB5-135EB4F5FCCD}">
      <dgm:prSet/>
      <dgm:spPr/>
      <dgm:t>
        <a:bodyPr/>
        <a:lstStyle/>
        <a:p>
          <a:r>
            <a:rPr lang="en-US" dirty="0"/>
            <a:t>We began this research by outlining the most common technology used to solve the problem </a:t>
          </a:r>
        </a:p>
      </dgm:t>
    </dgm:pt>
    <dgm:pt modelId="{941522C2-0EE4-4D6A-96FF-4055F49A7AF5}" type="parTrans" cxnId="{0630C989-E9D0-4BB2-A113-CA79C2721C38}">
      <dgm:prSet/>
      <dgm:spPr/>
      <dgm:t>
        <a:bodyPr/>
        <a:lstStyle/>
        <a:p>
          <a:endParaRPr lang="en-US"/>
        </a:p>
      </dgm:t>
    </dgm:pt>
    <dgm:pt modelId="{0927DAEA-F34C-44B4-B4FD-4C4AB6BEE5B3}" type="sibTrans" cxnId="{0630C989-E9D0-4BB2-A113-CA79C2721C38}">
      <dgm:prSet/>
      <dgm:spPr/>
      <dgm:t>
        <a:bodyPr/>
        <a:lstStyle/>
        <a:p>
          <a:endParaRPr lang="en-US"/>
        </a:p>
      </dgm:t>
    </dgm:pt>
    <dgm:pt modelId="{360B7949-9072-4929-B298-349B085327A4}">
      <dgm:prSet/>
      <dgm:spPr/>
      <dgm:t>
        <a:bodyPr/>
        <a:lstStyle/>
        <a:p>
          <a:r>
            <a:rPr lang="en-US" dirty="0"/>
            <a:t>Signal optimization with real-time CAV trajectory information</a:t>
          </a:r>
        </a:p>
      </dgm:t>
    </dgm:pt>
    <dgm:pt modelId="{EFF52CC8-F1B7-4B5B-8332-6E461A6C712D}" type="parTrans" cxnId="{9DEE705D-626B-4B1A-B57B-E7966C577405}">
      <dgm:prSet/>
      <dgm:spPr/>
      <dgm:t>
        <a:bodyPr/>
        <a:lstStyle/>
        <a:p>
          <a:endParaRPr lang="en-US"/>
        </a:p>
      </dgm:t>
    </dgm:pt>
    <dgm:pt modelId="{A6EF84A3-EFDF-42CF-85B0-35D9FB92EFEA}" type="sibTrans" cxnId="{9DEE705D-626B-4B1A-B57B-E7966C577405}">
      <dgm:prSet/>
      <dgm:spPr/>
      <dgm:t>
        <a:bodyPr/>
        <a:lstStyle/>
        <a:p>
          <a:endParaRPr lang="en-US"/>
        </a:p>
      </dgm:t>
    </dgm:pt>
    <dgm:pt modelId="{A7C71389-4ED9-4516-85CF-105F78A3FA99}">
      <dgm:prSet/>
      <dgm:spPr/>
      <dgm:t>
        <a:bodyPr/>
        <a:lstStyle/>
        <a:p>
          <a:r>
            <a:rPr lang="en-US" dirty="0"/>
            <a:t>FCFS approach</a:t>
          </a:r>
        </a:p>
      </dgm:t>
    </dgm:pt>
    <dgm:pt modelId="{53829285-339D-43D3-B387-3A15E58A0425}" type="parTrans" cxnId="{EC553022-4600-471E-ADB0-2D181089D4A0}">
      <dgm:prSet/>
      <dgm:spPr/>
      <dgm:t>
        <a:bodyPr/>
        <a:lstStyle/>
        <a:p>
          <a:endParaRPr lang="en-US"/>
        </a:p>
      </dgm:t>
    </dgm:pt>
    <dgm:pt modelId="{1B6BE69D-5C3C-4E49-8145-46948EB2723A}" type="sibTrans" cxnId="{EC553022-4600-471E-ADB0-2D181089D4A0}">
      <dgm:prSet/>
      <dgm:spPr/>
      <dgm:t>
        <a:bodyPr/>
        <a:lstStyle/>
        <a:p>
          <a:endParaRPr lang="en-US"/>
        </a:p>
      </dgm:t>
    </dgm:pt>
    <dgm:pt modelId="{F64A04F0-5523-4C4D-B583-4C71DD71F3B9}" type="pres">
      <dgm:prSet presAssocID="{60FE5F18-A029-4C33-9B3F-7A31C69ACBE6}" presName="vert0" presStyleCnt="0">
        <dgm:presLayoutVars>
          <dgm:dir/>
          <dgm:animOne val="branch"/>
          <dgm:animLvl val="lvl"/>
        </dgm:presLayoutVars>
      </dgm:prSet>
      <dgm:spPr/>
    </dgm:pt>
    <dgm:pt modelId="{D02C0697-1F37-4AED-943A-3C67C9E8F9E0}" type="pres">
      <dgm:prSet presAssocID="{587BFD96-BF9C-4620-ABB5-135EB4F5FCCD}" presName="thickLine" presStyleLbl="alignNode1" presStyleIdx="0" presStyleCnt="3"/>
      <dgm:spPr/>
    </dgm:pt>
    <dgm:pt modelId="{C25B07EB-1885-4A23-8BAD-92F8B9CFFAE5}" type="pres">
      <dgm:prSet presAssocID="{587BFD96-BF9C-4620-ABB5-135EB4F5FCCD}" presName="horz1" presStyleCnt="0"/>
      <dgm:spPr/>
    </dgm:pt>
    <dgm:pt modelId="{402697FA-ECCC-49B1-BFE2-0250932EDD78}" type="pres">
      <dgm:prSet presAssocID="{587BFD96-BF9C-4620-ABB5-135EB4F5FCCD}" presName="tx1" presStyleLbl="revTx" presStyleIdx="0" presStyleCnt="3"/>
      <dgm:spPr/>
    </dgm:pt>
    <dgm:pt modelId="{190E0CDE-8BCB-4138-821A-BBDD1A421A0A}" type="pres">
      <dgm:prSet presAssocID="{587BFD96-BF9C-4620-ABB5-135EB4F5FCCD}" presName="vert1" presStyleCnt="0"/>
      <dgm:spPr/>
    </dgm:pt>
    <dgm:pt modelId="{0F69392E-3BBC-4A44-A604-2B6C655DA241}" type="pres">
      <dgm:prSet presAssocID="{360B7949-9072-4929-B298-349B085327A4}" presName="thickLine" presStyleLbl="alignNode1" presStyleIdx="1" presStyleCnt="3"/>
      <dgm:spPr/>
    </dgm:pt>
    <dgm:pt modelId="{57F8DE97-A328-44B8-9D41-B31507AACDCF}" type="pres">
      <dgm:prSet presAssocID="{360B7949-9072-4929-B298-349B085327A4}" presName="horz1" presStyleCnt="0"/>
      <dgm:spPr/>
    </dgm:pt>
    <dgm:pt modelId="{3FDAC073-28CA-44CD-8508-38E6060BE0AD}" type="pres">
      <dgm:prSet presAssocID="{360B7949-9072-4929-B298-349B085327A4}" presName="tx1" presStyleLbl="revTx" presStyleIdx="1" presStyleCnt="3"/>
      <dgm:spPr/>
    </dgm:pt>
    <dgm:pt modelId="{B4A6E4E2-B889-4E06-81C7-01517E330FDC}" type="pres">
      <dgm:prSet presAssocID="{360B7949-9072-4929-B298-349B085327A4}" presName="vert1" presStyleCnt="0"/>
      <dgm:spPr/>
    </dgm:pt>
    <dgm:pt modelId="{7C3A988E-0931-450C-9ACB-E0CF1DFB8514}" type="pres">
      <dgm:prSet presAssocID="{A7C71389-4ED9-4516-85CF-105F78A3FA99}" presName="thickLine" presStyleLbl="alignNode1" presStyleIdx="2" presStyleCnt="3"/>
      <dgm:spPr/>
    </dgm:pt>
    <dgm:pt modelId="{2DD77D92-7BD1-4E1E-9619-AE9D3FFF8810}" type="pres">
      <dgm:prSet presAssocID="{A7C71389-4ED9-4516-85CF-105F78A3FA99}" presName="horz1" presStyleCnt="0"/>
      <dgm:spPr/>
    </dgm:pt>
    <dgm:pt modelId="{E80648BA-6C82-4341-92DD-1CDA197BEC31}" type="pres">
      <dgm:prSet presAssocID="{A7C71389-4ED9-4516-85CF-105F78A3FA99}" presName="tx1" presStyleLbl="revTx" presStyleIdx="2" presStyleCnt="3"/>
      <dgm:spPr/>
    </dgm:pt>
    <dgm:pt modelId="{455A8832-6AD7-4920-AE81-547DEF642898}" type="pres">
      <dgm:prSet presAssocID="{A7C71389-4ED9-4516-85CF-105F78A3FA99}" presName="vert1" presStyleCnt="0"/>
      <dgm:spPr/>
    </dgm:pt>
  </dgm:ptLst>
  <dgm:cxnLst>
    <dgm:cxn modelId="{37779E01-3ACD-47CE-836B-BC0F0102B0A4}" type="presOf" srcId="{A7C71389-4ED9-4516-85CF-105F78A3FA99}" destId="{E80648BA-6C82-4341-92DD-1CDA197BEC31}" srcOrd="0" destOrd="0" presId="urn:microsoft.com/office/officeart/2008/layout/LinedList"/>
    <dgm:cxn modelId="{EC553022-4600-471E-ADB0-2D181089D4A0}" srcId="{60FE5F18-A029-4C33-9B3F-7A31C69ACBE6}" destId="{A7C71389-4ED9-4516-85CF-105F78A3FA99}" srcOrd="2" destOrd="0" parTransId="{53829285-339D-43D3-B387-3A15E58A0425}" sibTransId="{1B6BE69D-5C3C-4E49-8145-46948EB2723A}"/>
    <dgm:cxn modelId="{9DEE705D-626B-4B1A-B57B-E7966C577405}" srcId="{60FE5F18-A029-4C33-9B3F-7A31C69ACBE6}" destId="{360B7949-9072-4929-B298-349B085327A4}" srcOrd="1" destOrd="0" parTransId="{EFF52CC8-F1B7-4B5B-8332-6E461A6C712D}" sibTransId="{A6EF84A3-EFDF-42CF-85B0-35D9FB92EFEA}"/>
    <dgm:cxn modelId="{6DB4794F-8D27-4E25-9DB8-43687DC9047C}" type="presOf" srcId="{587BFD96-BF9C-4620-ABB5-135EB4F5FCCD}" destId="{402697FA-ECCC-49B1-BFE2-0250932EDD78}" srcOrd="0" destOrd="0" presId="urn:microsoft.com/office/officeart/2008/layout/LinedList"/>
    <dgm:cxn modelId="{32C03D70-5439-4BA4-AB46-F84E7F8BCB20}" type="presOf" srcId="{60FE5F18-A029-4C33-9B3F-7A31C69ACBE6}" destId="{F64A04F0-5523-4C4D-B583-4C71DD71F3B9}" srcOrd="0" destOrd="0" presId="urn:microsoft.com/office/officeart/2008/layout/LinedList"/>
    <dgm:cxn modelId="{0630C989-E9D0-4BB2-A113-CA79C2721C38}" srcId="{60FE5F18-A029-4C33-9B3F-7A31C69ACBE6}" destId="{587BFD96-BF9C-4620-ABB5-135EB4F5FCCD}" srcOrd="0" destOrd="0" parTransId="{941522C2-0EE4-4D6A-96FF-4055F49A7AF5}" sibTransId="{0927DAEA-F34C-44B4-B4FD-4C4AB6BEE5B3}"/>
    <dgm:cxn modelId="{D6B6EBD9-D9E4-43D1-974F-798B4B29B815}" type="presOf" srcId="{360B7949-9072-4929-B298-349B085327A4}" destId="{3FDAC073-28CA-44CD-8508-38E6060BE0AD}" srcOrd="0" destOrd="0" presId="urn:microsoft.com/office/officeart/2008/layout/LinedList"/>
    <dgm:cxn modelId="{A5E1541B-A5D9-417F-8345-F7E7E41875C9}" type="presParOf" srcId="{F64A04F0-5523-4C4D-B583-4C71DD71F3B9}" destId="{D02C0697-1F37-4AED-943A-3C67C9E8F9E0}" srcOrd="0" destOrd="0" presId="urn:microsoft.com/office/officeart/2008/layout/LinedList"/>
    <dgm:cxn modelId="{9F1242E8-E10C-48AA-877C-CF3A69BDBF0E}" type="presParOf" srcId="{F64A04F0-5523-4C4D-B583-4C71DD71F3B9}" destId="{C25B07EB-1885-4A23-8BAD-92F8B9CFFAE5}" srcOrd="1" destOrd="0" presId="urn:microsoft.com/office/officeart/2008/layout/LinedList"/>
    <dgm:cxn modelId="{0973D0BB-D5D4-4D8E-9A8E-62722211CBE7}" type="presParOf" srcId="{C25B07EB-1885-4A23-8BAD-92F8B9CFFAE5}" destId="{402697FA-ECCC-49B1-BFE2-0250932EDD78}" srcOrd="0" destOrd="0" presId="urn:microsoft.com/office/officeart/2008/layout/LinedList"/>
    <dgm:cxn modelId="{0BC6F7F1-DA5A-4271-A6DB-32E31F9755D0}" type="presParOf" srcId="{C25B07EB-1885-4A23-8BAD-92F8B9CFFAE5}" destId="{190E0CDE-8BCB-4138-821A-BBDD1A421A0A}" srcOrd="1" destOrd="0" presId="urn:microsoft.com/office/officeart/2008/layout/LinedList"/>
    <dgm:cxn modelId="{554BD5CB-3F1A-48FF-B133-0D28C581C726}" type="presParOf" srcId="{F64A04F0-5523-4C4D-B583-4C71DD71F3B9}" destId="{0F69392E-3BBC-4A44-A604-2B6C655DA241}" srcOrd="2" destOrd="0" presId="urn:microsoft.com/office/officeart/2008/layout/LinedList"/>
    <dgm:cxn modelId="{D269C3A1-503F-4452-84C0-42519AC0F092}" type="presParOf" srcId="{F64A04F0-5523-4C4D-B583-4C71DD71F3B9}" destId="{57F8DE97-A328-44B8-9D41-B31507AACDCF}" srcOrd="3" destOrd="0" presId="urn:microsoft.com/office/officeart/2008/layout/LinedList"/>
    <dgm:cxn modelId="{CB382901-A40E-4333-9F46-194E294F8EF6}" type="presParOf" srcId="{57F8DE97-A328-44B8-9D41-B31507AACDCF}" destId="{3FDAC073-28CA-44CD-8508-38E6060BE0AD}" srcOrd="0" destOrd="0" presId="urn:microsoft.com/office/officeart/2008/layout/LinedList"/>
    <dgm:cxn modelId="{DC5E1315-FFFD-4A6F-8916-7BD779DC9863}" type="presParOf" srcId="{57F8DE97-A328-44B8-9D41-B31507AACDCF}" destId="{B4A6E4E2-B889-4E06-81C7-01517E330FDC}" srcOrd="1" destOrd="0" presId="urn:microsoft.com/office/officeart/2008/layout/LinedList"/>
    <dgm:cxn modelId="{60087B01-944E-4295-B7F5-7C3E125792E6}" type="presParOf" srcId="{F64A04F0-5523-4C4D-B583-4C71DD71F3B9}" destId="{7C3A988E-0931-450C-9ACB-E0CF1DFB8514}" srcOrd="4" destOrd="0" presId="urn:microsoft.com/office/officeart/2008/layout/LinedList"/>
    <dgm:cxn modelId="{32563B75-4121-44F7-9BF1-C2C7B6931E4C}" type="presParOf" srcId="{F64A04F0-5523-4C4D-B583-4C71DD71F3B9}" destId="{2DD77D92-7BD1-4E1E-9619-AE9D3FFF8810}" srcOrd="5" destOrd="0" presId="urn:microsoft.com/office/officeart/2008/layout/LinedList"/>
    <dgm:cxn modelId="{CA7ED0B9-74F1-4755-B65C-A1CD37F2C0F5}" type="presParOf" srcId="{2DD77D92-7BD1-4E1E-9619-AE9D3FFF8810}" destId="{E80648BA-6C82-4341-92DD-1CDA197BEC31}" srcOrd="0" destOrd="0" presId="urn:microsoft.com/office/officeart/2008/layout/LinedList"/>
    <dgm:cxn modelId="{0A66E95F-D26C-4129-B7F1-6C44CE2A087A}" type="presParOf" srcId="{2DD77D92-7BD1-4E1E-9619-AE9D3FFF8810}" destId="{455A8832-6AD7-4920-AE81-547DEF6428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A934C-E7D5-4A63-9DE8-B67E374DA9ED}">
      <dsp:nvSpPr>
        <dsp:cNvPr id="0" name=""/>
        <dsp:cNvSpPr/>
      </dsp:nvSpPr>
      <dsp:spPr>
        <a:xfrm>
          <a:off x="0" y="526484"/>
          <a:ext cx="6253721"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Car crashes at intersection point or junction without traffic controls.</a:t>
          </a:r>
        </a:p>
      </dsp:txBody>
      <dsp:txXfrm>
        <a:off x="62141" y="588625"/>
        <a:ext cx="6129439" cy="1148678"/>
      </dsp:txXfrm>
    </dsp:sp>
    <dsp:sp modelId="{49F82521-C7F6-4CCB-9056-D3F7B4AEAEC1}">
      <dsp:nvSpPr>
        <dsp:cNvPr id="0" name=""/>
        <dsp:cNvSpPr/>
      </dsp:nvSpPr>
      <dsp:spPr>
        <a:xfrm>
          <a:off x="0" y="1891605"/>
          <a:ext cx="6253721" cy="12729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Heavy Traffic</a:t>
          </a:r>
        </a:p>
      </dsp:txBody>
      <dsp:txXfrm>
        <a:off x="62141" y="1953746"/>
        <a:ext cx="6129439" cy="1148678"/>
      </dsp:txXfrm>
    </dsp:sp>
    <dsp:sp modelId="{49DB908E-D79E-40EB-B0E5-C74159B0D1CB}">
      <dsp:nvSpPr>
        <dsp:cNvPr id="0" name=""/>
        <dsp:cNvSpPr/>
      </dsp:nvSpPr>
      <dsp:spPr>
        <a:xfrm>
          <a:off x="0" y="3256725"/>
          <a:ext cx="6253721" cy="1272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Time wasted</a:t>
          </a:r>
        </a:p>
      </dsp:txBody>
      <dsp:txXfrm>
        <a:off x="62141" y="3318866"/>
        <a:ext cx="6129439"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0697-1F37-4AED-943A-3C67C9E8F9E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697FA-ECCC-49B1-BFE2-0250932EDD78}">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We began this research by outlining the most common technology used to solve the problem </a:t>
          </a:r>
        </a:p>
      </dsp:txBody>
      <dsp:txXfrm>
        <a:off x="0" y="2492"/>
        <a:ext cx="6492875" cy="1700138"/>
      </dsp:txXfrm>
    </dsp:sp>
    <dsp:sp modelId="{0F69392E-3BBC-4A44-A604-2B6C655DA24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C073-28CA-44CD-8508-38E6060BE0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Signal optimization with real-time CAV trajectory information</a:t>
          </a:r>
        </a:p>
      </dsp:txBody>
      <dsp:txXfrm>
        <a:off x="0" y="1702630"/>
        <a:ext cx="6492875" cy="1700138"/>
      </dsp:txXfrm>
    </dsp:sp>
    <dsp:sp modelId="{7C3A988E-0931-450C-9ACB-E0CF1DFB8514}">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648BA-6C82-4341-92DD-1CDA197BEC3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FCFS approach</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82FE1-65B0-4FA6-9F9B-C6E852090084}" type="datetimeFigureOut">
              <a:rPr lang="en-DE" smtClean="0"/>
              <a:t>29/06/2022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57DFA-83DF-4A53-89DD-551C4453CC72}" type="slidenum">
              <a:rPr lang="en-DE" smtClean="0"/>
              <a:t>‹#›</a:t>
            </a:fld>
            <a:endParaRPr lang="en-DE"/>
          </a:p>
        </p:txBody>
      </p:sp>
    </p:spTree>
    <p:extLst>
      <p:ext uri="{BB962C8B-B14F-4D97-AF65-F5344CB8AC3E}">
        <p14:creationId xmlns:p14="http://schemas.microsoft.com/office/powerpoint/2010/main" val="111715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7157DFA-83DF-4A53-89DD-551C4453CC72}" type="slidenum">
              <a:rPr lang="en-DE" smtClean="0"/>
              <a:t>4</a:t>
            </a:fld>
            <a:endParaRPr lang="en-DE"/>
          </a:p>
        </p:txBody>
      </p:sp>
    </p:spTree>
    <p:extLst>
      <p:ext uri="{BB962C8B-B14F-4D97-AF65-F5344CB8AC3E}">
        <p14:creationId xmlns:p14="http://schemas.microsoft.com/office/powerpoint/2010/main" val="318242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B8D-0902-411E-8B20-40800BC27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8D7303D5-B622-4A0C-A414-6ABA7A186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481BFB6-03D7-4110-AEE8-1EE8DBD2ECA0}"/>
              </a:ext>
            </a:extLst>
          </p:cNvPr>
          <p:cNvSpPr>
            <a:spLocks noGrp="1"/>
          </p:cNvSpPr>
          <p:nvPr>
            <p:ph type="dt" sz="half" idx="10"/>
          </p:nvPr>
        </p:nvSpPr>
        <p:spPr/>
        <p:txBody>
          <a:bodyPr/>
          <a:lstStyle/>
          <a:p>
            <a:fld id="{9892154D-AB32-498B-9674-55C8EF7B83E1}" type="datetime8">
              <a:rPr lang="en-DE" smtClean="0"/>
              <a:t>29/06/2022 22:48</a:t>
            </a:fld>
            <a:endParaRPr lang="en-DE"/>
          </a:p>
        </p:txBody>
      </p:sp>
      <p:sp>
        <p:nvSpPr>
          <p:cNvPr id="5" name="Footer Placeholder 4">
            <a:extLst>
              <a:ext uri="{FF2B5EF4-FFF2-40B4-BE49-F238E27FC236}">
                <a16:creationId xmlns:a16="http://schemas.microsoft.com/office/drawing/2014/main" id="{3A7D793C-2EAD-4DA8-B10F-03A6DACFB56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2D62FF-0A7E-40E8-A6CF-7E49A1E84E9B}"/>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5050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AC-6048-4B22-A7A6-5C5484D43AB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E6E0C3D-48D4-4F56-BE88-ED14C6FEE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22C3322-CEFB-42B4-9084-D1AB2953F340}"/>
              </a:ext>
            </a:extLst>
          </p:cNvPr>
          <p:cNvSpPr>
            <a:spLocks noGrp="1"/>
          </p:cNvSpPr>
          <p:nvPr>
            <p:ph type="dt" sz="half" idx="10"/>
          </p:nvPr>
        </p:nvSpPr>
        <p:spPr/>
        <p:txBody>
          <a:bodyPr/>
          <a:lstStyle/>
          <a:p>
            <a:fld id="{56DAB0FC-AFB1-4964-A762-EAE4872F12C2}" type="datetime8">
              <a:rPr lang="en-DE" smtClean="0"/>
              <a:t>29/06/2022 22:48</a:t>
            </a:fld>
            <a:endParaRPr lang="en-DE"/>
          </a:p>
        </p:txBody>
      </p:sp>
      <p:sp>
        <p:nvSpPr>
          <p:cNvPr id="5" name="Footer Placeholder 4">
            <a:extLst>
              <a:ext uri="{FF2B5EF4-FFF2-40B4-BE49-F238E27FC236}">
                <a16:creationId xmlns:a16="http://schemas.microsoft.com/office/drawing/2014/main" id="{3FD12CFE-4B16-4CE5-B449-EE304A40F68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E1CE42-9C40-4C44-8ED4-789CA02AAFA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396969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D885-20B5-4279-BA9A-30142E5A8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5692D5-1664-48F7-A350-72319EF22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E266F56-5F9C-4BEC-9518-891979A92091}"/>
              </a:ext>
            </a:extLst>
          </p:cNvPr>
          <p:cNvSpPr>
            <a:spLocks noGrp="1"/>
          </p:cNvSpPr>
          <p:nvPr>
            <p:ph type="dt" sz="half" idx="10"/>
          </p:nvPr>
        </p:nvSpPr>
        <p:spPr/>
        <p:txBody>
          <a:bodyPr/>
          <a:lstStyle/>
          <a:p>
            <a:fld id="{D9B7484B-17E0-4D93-B332-6CE0E57F597E}" type="datetime8">
              <a:rPr lang="en-DE" smtClean="0"/>
              <a:t>29/06/2022 22:48</a:t>
            </a:fld>
            <a:endParaRPr lang="en-DE"/>
          </a:p>
        </p:txBody>
      </p:sp>
      <p:sp>
        <p:nvSpPr>
          <p:cNvPr id="5" name="Footer Placeholder 4">
            <a:extLst>
              <a:ext uri="{FF2B5EF4-FFF2-40B4-BE49-F238E27FC236}">
                <a16:creationId xmlns:a16="http://schemas.microsoft.com/office/drawing/2014/main" id="{7309BC42-6BA0-4F27-9ABE-A8F25D9896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0782C6-7A2B-47DF-8F2A-A9E1F36A687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810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8C2-371F-434A-91F9-C4947894314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EA2B1A-37FD-45F5-97CE-5C4F1B31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E90FEC5-B4D0-488C-A5F9-3364ED0A5FF5}"/>
              </a:ext>
            </a:extLst>
          </p:cNvPr>
          <p:cNvSpPr>
            <a:spLocks noGrp="1"/>
          </p:cNvSpPr>
          <p:nvPr>
            <p:ph type="dt" sz="half" idx="10"/>
          </p:nvPr>
        </p:nvSpPr>
        <p:spPr/>
        <p:txBody>
          <a:bodyPr/>
          <a:lstStyle/>
          <a:p>
            <a:fld id="{33A45CE7-E05F-4157-9362-789628B77CDF}" type="datetime8">
              <a:rPr lang="en-DE" smtClean="0"/>
              <a:t>29/06/2022 22:48</a:t>
            </a:fld>
            <a:endParaRPr lang="en-DE"/>
          </a:p>
        </p:txBody>
      </p:sp>
      <p:sp>
        <p:nvSpPr>
          <p:cNvPr id="5" name="Footer Placeholder 4">
            <a:extLst>
              <a:ext uri="{FF2B5EF4-FFF2-40B4-BE49-F238E27FC236}">
                <a16:creationId xmlns:a16="http://schemas.microsoft.com/office/drawing/2014/main" id="{9F5C96A9-2187-4401-B616-0BD05C9D7A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286322B-60F0-4168-A224-329E252DD496}"/>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35170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9B19-CF86-4687-8536-86B605CFA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F2EA98C-21D7-4EFD-BA18-B241C1F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4F9C1-825E-4A2A-8025-8C57128D317B}"/>
              </a:ext>
            </a:extLst>
          </p:cNvPr>
          <p:cNvSpPr>
            <a:spLocks noGrp="1"/>
          </p:cNvSpPr>
          <p:nvPr>
            <p:ph type="dt" sz="half" idx="10"/>
          </p:nvPr>
        </p:nvSpPr>
        <p:spPr/>
        <p:txBody>
          <a:bodyPr/>
          <a:lstStyle/>
          <a:p>
            <a:fld id="{8221483F-068F-44BB-919B-9B76DB49C2E5}" type="datetime8">
              <a:rPr lang="en-DE" smtClean="0"/>
              <a:t>29/06/2022 22:48</a:t>
            </a:fld>
            <a:endParaRPr lang="en-DE"/>
          </a:p>
        </p:txBody>
      </p:sp>
      <p:sp>
        <p:nvSpPr>
          <p:cNvPr id="5" name="Footer Placeholder 4">
            <a:extLst>
              <a:ext uri="{FF2B5EF4-FFF2-40B4-BE49-F238E27FC236}">
                <a16:creationId xmlns:a16="http://schemas.microsoft.com/office/drawing/2014/main" id="{AC0D8618-E71E-4B83-BEE5-D75E1C8EC0E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4D3B07-8072-41A3-9BAE-3E0CE3EA39C2}"/>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435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CA24-083B-44F6-A9C1-B0FE03108ADC}"/>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83CF975-8DD0-4AB1-A21A-F36CED7D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B98A804-B1BA-4B28-AA3B-748F1AA57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40DDBB0-9074-485D-9B6E-BFFD7D83AF0E}"/>
              </a:ext>
            </a:extLst>
          </p:cNvPr>
          <p:cNvSpPr>
            <a:spLocks noGrp="1"/>
          </p:cNvSpPr>
          <p:nvPr>
            <p:ph type="dt" sz="half" idx="10"/>
          </p:nvPr>
        </p:nvSpPr>
        <p:spPr/>
        <p:txBody>
          <a:bodyPr/>
          <a:lstStyle/>
          <a:p>
            <a:fld id="{E9266E43-A3F0-455B-A473-AF0A27281A7A}" type="datetime8">
              <a:rPr lang="en-DE" smtClean="0"/>
              <a:t>29/06/2022 22:48</a:t>
            </a:fld>
            <a:endParaRPr lang="en-DE"/>
          </a:p>
        </p:txBody>
      </p:sp>
      <p:sp>
        <p:nvSpPr>
          <p:cNvPr id="6" name="Footer Placeholder 5">
            <a:extLst>
              <a:ext uri="{FF2B5EF4-FFF2-40B4-BE49-F238E27FC236}">
                <a16:creationId xmlns:a16="http://schemas.microsoft.com/office/drawing/2014/main" id="{5529D726-1778-4673-A458-481B3166C6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E027230-3898-41D2-974B-7884E75320B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10353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27D3-714F-483D-B5F6-6796F5A6BA0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B92F3199-9627-4283-9EB3-C34D351C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6BAB7-3901-48B4-82E1-52E054D84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3AF8067-7644-4CF2-9A41-9C9C26B254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60F5-BF0B-4C9F-AF75-ECD770026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EC8BBB0-B787-4109-A5D4-FA96C84028B2}"/>
              </a:ext>
            </a:extLst>
          </p:cNvPr>
          <p:cNvSpPr>
            <a:spLocks noGrp="1"/>
          </p:cNvSpPr>
          <p:nvPr>
            <p:ph type="dt" sz="half" idx="10"/>
          </p:nvPr>
        </p:nvSpPr>
        <p:spPr/>
        <p:txBody>
          <a:bodyPr/>
          <a:lstStyle/>
          <a:p>
            <a:fld id="{8FD17AF7-A86B-40D5-B321-69544E901FC4}" type="datetime8">
              <a:rPr lang="en-DE" smtClean="0"/>
              <a:t>29/06/2022 22:48</a:t>
            </a:fld>
            <a:endParaRPr lang="en-DE"/>
          </a:p>
        </p:txBody>
      </p:sp>
      <p:sp>
        <p:nvSpPr>
          <p:cNvPr id="8" name="Footer Placeholder 7">
            <a:extLst>
              <a:ext uri="{FF2B5EF4-FFF2-40B4-BE49-F238E27FC236}">
                <a16:creationId xmlns:a16="http://schemas.microsoft.com/office/drawing/2014/main" id="{AC28D1D4-A6A6-48F8-BA2A-FDD3E71A8A9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50ED34D-35A1-48B4-93AA-D25DF180AF2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428501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BB69-6BAD-4065-8DE0-8197242FFDB3}"/>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C657FB5-B477-4DE8-B81A-E2B6B61C3676}"/>
              </a:ext>
            </a:extLst>
          </p:cNvPr>
          <p:cNvSpPr>
            <a:spLocks noGrp="1"/>
          </p:cNvSpPr>
          <p:nvPr>
            <p:ph type="dt" sz="half" idx="10"/>
          </p:nvPr>
        </p:nvSpPr>
        <p:spPr/>
        <p:txBody>
          <a:bodyPr/>
          <a:lstStyle/>
          <a:p>
            <a:fld id="{C7E9A89D-908E-4D8B-9435-6AB2683E10C4}" type="datetime8">
              <a:rPr lang="en-DE" smtClean="0"/>
              <a:t>29/06/2022 22:48</a:t>
            </a:fld>
            <a:endParaRPr lang="en-DE"/>
          </a:p>
        </p:txBody>
      </p:sp>
      <p:sp>
        <p:nvSpPr>
          <p:cNvPr id="4" name="Footer Placeholder 3">
            <a:extLst>
              <a:ext uri="{FF2B5EF4-FFF2-40B4-BE49-F238E27FC236}">
                <a16:creationId xmlns:a16="http://schemas.microsoft.com/office/drawing/2014/main" id="{9904B46E-2C5D-4EA0-912D-48E4E47A06B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087AFE4-FF98-4ABC-BBD0-AB71F3EA3E7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3134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6B457-4718-45EC-B91F-1E69F87A0EC6}"/>
              </a:ext>
            </a:extLst>
          </p:cNvPr>
          <p:cNvSpPr>
            <a:spLocks noGrp="1"/>
          </p:cNvSpPr>
          <p:nvPr>
            <p:ph type="dt" sz="half" idx="10"/>
          </p:nvPr>
        </p:nvSpPr>
        <p:spPr/>
        <p:txBody>
          <a:bodyPr/>
          <a:lstStyle/>
          <a:p>
            <a:fld id="{119CA37C-E599-4EDB-B954-985D30E7698D}" type="datetime8">
              <a:rPr lang="en-DE" smtClean="0"/>
              <a:t>29/06/2022 22:48</a:t>
            </a:fld>
            <a:endParaRPr lang="en-DE"/>
          </a:p>
        </p:txBody>
      </p:sp>
      <p:sp>
        <p:nvSpPr>
          <p:cNvPr id="3" name="Footer Placeholder 2">
            <a:extLst>
              <a:ext uri="{FF2B5EF4-FFF2-40B4-BE49-F238E27FC236}">
                <a16:creationId xmlns:a16="http://schemas.microsoft.com/office/drawing/2014/main" id="{3FF276D6-90B8-4363-87DF-222BCE496D1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B9321600-6327-4F74-991A-A36EA66C1771}"/>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6632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67FA-D0AD-4A5B-8C34-F1563D0E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C1FAE67-6454-4706-A20E-DF60E79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D7EF05D-C747-49DC-8495-B8C8E5E94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C5563-BAC6-433A-898F-CF8CDED35E00}"/>
              </a:ext>
            </a:extLst>
          </p:cNvPr>
          <p:cNvSpPr>
            <a:spLocks noGrp="1"/>
          </p:cNvSpPr>
          <p:nvPr>
            <p:ph type="dt" sz="half" idx="10"/>
          </p:nvPr>
        </p:nvSpPr>
        <p:spPr/>
        <p:txBody>
          <a:bodyPr/>
          <a:lstStyle/>
          <a:p>
            <a:fld id="{E9E66267-C643-47CF-8476-94833BDDE32C}" type="datetime8">
              <a:rPr lang="en-DE" smtClean="0"/>
              <a:t>29/06/2022 22:48</a:t>
            </a:fld>
            <a:endParaRPr lang="en-DE"/>
          </a:p>
        </p:txBody>
      </p:sp>
      <p:sp>
        <p:nvSpPr>
          <p:cNvPr id="6" name="Footer Placeholder 5">
            <a:extLst>
              <a:ext uri="{FF2B5EF4-FFF2-40B4-BE49-F238E27FC236}">
                <a16:creationId xmlns:a16="http://schemas.microsoft.com/office/drawing/2014/main" id="{CD033EA6-BCE6-4238-A369-0850784A5DD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793B484-651B-4843-809D-3E55EC65CFE4}"/>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44053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31CE-AE68-4D8E-9786-8FBB4D793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0BFDCD2-1EB5-48B8-BDE4-558FDA1E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1C305B9-4926-428E-86E8-D4AFACDE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85C8-BA46-41F4-AE20-E0FA4E7E04D1}"/>
              </a:ext>
            </a:extLst>
          </p:cNvPr>
          <p:cNvSpPr>
            <a:spLocks noGrp="1"/>
          </p:cNvSpPr>
          <p:nvPr>
            <p:ph type="dt" sz="half" idx="10"/>
          </p:nvPr>
        </p:nvSpPr>
        <p:spPr/>
        <p:txBody>
          <a:bodyPr/>
          <a:lstStyle/>
          <a:p>
            <a:fld id="{6F40CA28-5949-4F22-ACF7-4B8203D05180}" type="datetime8">
              <a:rPr lang="en-DE" smtClean="0"/>
              <a:t>29/06/2022 22:48</a:t>
            </a:fld>
            <a:endParaRPr lang="en-DE"/>
          </a:p>
        </p:txBody>
      </p:sp>
      <p:sp>
        <p:nvSpPr>
          <p:cNvPr id="6" name="Footer Placeholder 5">
            <a:extLst>
              <a:ext uri="{FF2B5EF4-FFF2-40B4-BE49-F238E27FC236}">
                <a16:creationId xmlns:a16="http://schemas.microsoft.com/office/drawing/2014/main" id="{D55A2DDB-D14A-4382-A9F7-80DC6F894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4B915F-9C07-488F-AA63-68354078D76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9681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69936-7145-4A7F-8196-9FA8E8331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E3119CF-D953-4F58-BFCE-6C74D9456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D4BB5E-CB03-4045-9F30-44F54E42D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3F02D-B3C7-4ABD-9BDD-715735750DFF}" type="datetime8">
              <a:rPr lang="en-DE" smtClean="0"/>
              <a:t>29/06/2022 22:48</a:t>
            </a:fld>
            <a:endParaRPr lang="en-DE"/>
          </a:p>
        </p:txBody>
      </p:sp>
      <p:sp>
        <p:nvSpPr>
          <p:cNvPr id="5" name="Footer Placeholder 4">
            <a:extLst>
              <a:ext uri="{FF2B5EF4-FFF2-40B4-BE49-F238E27FC236}">
                <a16:creationId xmlns:a16="http://schemas.microsoft.com/office/drawing/2014/main" id="{8B64026D-095E-4D95-8CDD-837D06888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8E6AB9E-F813-4707-9A34-A68B121F7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C0C59-A16C-429C-95A0-8E522EA4187A}" type="slidenum">
              <a:rPr lang="en-DE" smtClean="0"/>
              <a:t>‹#›</a:t>
            </a:fld>
            <a:endParaRPr lang="en-DE"/>
          </a:p>
        </p:txBody>
      </p:sp>
    </p:spTree>
    <p:extLst>
      <p:ext uri="{BB962C8B-B14F-4D97-AF65-F5344CB8AC3E}">
        <p14:creationId xmlns:p14="http://schemas.microsoft.com/office/powerpoint/2010/main" val="314759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secting roads">
            <a:extLst>
              <a:ext uri="{FF2B5EF4-FFF2-40B4-BE49-F238E27FC236}">
                <a16:creationId xmlns:a16="http://schemas.microsoft.com/office/drawing/2014/main" id="{3FBAFA44-CE2B-BFA7-D669-B2222151452C}"/>
              </a:ext>
            </a:extLst>
          </p:cNvPr>
          <p:cNvPicPr>
            <a:picLocks noChangeAspect="1"/>
          </p:cNvPicPr>
          <p:nvPr/>
        </p:nvPicPr>
        <p:blipFill rotWithShape="1">
          <a:blip r:embed="rId2"/>
          <a:srcRect t="4758" b="2122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6A53-914D-4162-8D36-B79624E39995}"/>
              </a:ext>
            </a:extLst>
          </p:cNvPr>
          <p:cNvSpPr>
            <a:spLocks noGrp="1"/>
          </p:cNvSpPr>
          <p:nvPr>
            <p:ph type="ctrTitle"/>
          </p:nvPr>
        </p:nvSpPr>
        <p:spPr>
          <a:xfrm>
            <a:off x="1224602" y="1090068"/>
            <a:ext cx="10058400" cy="1692726"/>
          </a:xfrm>
          <a:solidFill>
            <a:schemeClr val="tx1">
              <a:lumMod val="65000"/>
              <a:lumOff val="35000"/>
            </a:schemeClr>
          </a:solidFill>
          <a:effectLst>
            <a:outerShdw blurRad="50800" dist="38100" dir="2700000" algn="tl" rotWithShape="0">
              <a:prstClr val="black">
                <a:alpha val="40000"/>
              </a:prstClr>
            </a:outerShdw>
          </a:effectLst>
        </p:spPr>
        <p:txBody>
          <a:bodyPr>
            <a:normAutofit/>
          </a:bodyPr>
          <a:lstStyle/>
          <a:p>
            <a:r>
              <a:rPr lang="en-US" sz="5200" dirty="0">
                <a:solidFill>
                  <a:srgbClr val="FFFFFF"/>
                </a:solidFill>
              </a:rPr>
              <a:t>Autonomous Intersection Management (AIM)</a:t>
            </a:r>
            <a:endParaRPr lang="en-DE" sz="5200" dirty="0">
              <a:solidFill>
                <a:srgbClr val="FFFFFF"/>
              </a:solidFill>
            </a:endParaRPr>
          </a:p>
        </p:txBody>
      </p:sp>
      <p:sp>
        <p:nvSpPr>
          <p:cNvPr id="3" name="Subtitle 2">
            <a:extLst>
              <a:ext uri="{FF2B5EF4-FFF2-40B4-BE49-F238E27FC236}">
                <a16:creationId xmlns:a16="http://schemas.microsoft.com/office/drawing/2014/main" id="{32071B2B-0CDF-4069-AE13-CB69DCEC0665}"/>
              </a:ext>
            </a:extLst>
          </p:cNvPr>
          <p:cNvSpPr>
            <a:spLocks noGrp="1"/>
          </p:cNvSpPr>
          <p:nvPr>
            <p:ph type="subTitle" idx="1"/>
          </p:nvPr>
        </p:nvSpPr>
        <p:spPr>
          <a:xfrm>
            <a:off x="1100051" y="4072043"/>
            <a:ext cx="10058400" cy="1282707"/>
          </a:xfrm>
          <a:solidFill>
            <a:schemeClr val="tx1">
              <a:lumMod val="65000"/>
              <a:lumOff val="35000"/>
            </a:schemeClr>
          </a:solidFill>
          <a:effectLst>
            <a:outerShdw blurRad="50800" dist="38100" dir="2700000" algn="tl" rotWithShape="0">
              <a:prstClr val="black">
                <a:alpha val="40000"/>
              </a:prstClr>
            </a:outerShdw>
          </a:effectLst>
        </p:spPr>
        <p:txBody>
          <a:bodyPr>
            <a:normAutofit fontScale="92500" lnSpcReduction="10000"/>
          </a:bodyPr>
          <a:lstStyle/>
          <a:p>
            <a:r>
              <a:rPr lang="en-US" sz="1700" dirty="0">
                <a:solidFill>
                  <a:srgbClr val="FFFFFF"/>
                </a:solidFill>
              </a:rPr>
              <a:t>By: Team Trier</a:t>
            </a:r>
            <a:br>
              <a:rPr lang="en-US" sz="1700" dirty="0">
                <a:solidFill>
                  <a:srgbClr val="FFFFFF"/>
                </a:solidFill>
              </a:rPr>
            </a:br>
            <a:r>
              <a:rPr lang="en-US" sz="1700" dirty="0">
                <a:solidFill>
                  <a:srgbClr val="FFFFFF"/>
                </a:solidFill>
              </a:rPr>
              <a:t>Charles Arsenal </a:t>
            </a:r>
            <a:r>
              <a:rPr lang="en-US" sz="1700" dirty="0" err="1">
                <a:solidFill>
                  <a:srgbClr val="FFFFFF"/>
                </a:solidFill>
              </a:rPr>
              <a:t>Okere</a:t>
            </a:r>
            <a:r>
              <a:rPr lang="en-US" sz="1700" dirty="0">
                <a:solidFill>
                  <a:srgbClr val="FFFFFF"/>
                </a:solidFill>
              </a:rPr>
              <a:t>(Charles)</a:t>
            </a:r>
            <a:br>
              <a:rPr lang="en-US" sz="1700" dirty="0">
                <a:solidFill>
                  <a:srgbClr val="FFFFFF"/>
                </a:solidFill>
              </a:rPr>
            </a:br>
            <a:r>
              <a:rPr lang="en-US" sz="1700" dirty="0">
                <a:solidFill>
                  <a:srgbClr val="FFFFFF"/>
                </a:solidFill>
              </a:rPr>
              <a:t>Muhammad Amirul Hakimi bin </a:t>
            </a:r>
            <a:r>
              <a:rPr lang="en-US" sz="1700" dirty="0" err="1">
                <a:solidFill>
                  <a:srgbClr val="FFFFFF"/>
                </a:solidFill>
              </a:rPr>
              <a:t>Zaprunnizam</a:t>
            </a:r>
            <a:r>
              <a:rPr lang="en-US" sz="1700" dirty="0">
                <a:solidFill>
                  <a:srgbClr val="FFFFFF"/>
                </a:solidFill>
              </a:rPr>
              <a:t>(Amirul)</a:t>
            </a:r>
            <a:br>
              <a:rPr lang="en-US" sz="1700" dirty="0">
                <a:solidFill>
                  <a:srgbClr val="FFFFFF"/>
                </a:solidFill>
              </a:rPr>
            </a:br>
            <a:r>
              <a:rPr lang="en-US" sz="1700" dirty="0">
                <a:solidFill>
                  <a:srgbClr val="FFFFFF"/>
                </a:solidFill>
              </a:rPr>
              <a:t>Muhammad Iqbal bin </a:t>
            </a:r>
            <a:r>
              <a:rPr lang="en-US" sz="1700" dirty="0" err="1">
                <a:solidFill>
                  <a:srgbClr val="FFFFFF"/>
                </a:solidFill>
              </a:rPr>
              <a:t>Mohd</a:t>
            </a:r>
            <a:r>
              <a:rPr lang="en-US" sz="1700" dirty="0">
                <a:solidFill>
                  <a:srgbClr val="FFFFFF"/>
                </a:solidFill>
              </a:rPr>
              <a:t> Fauzi(Iqbal)</a:t>
            </a:r>
            <a:br>
              <a:rPr lang="en-US" sz="1700" dirty="0">
                <a:solidFill>
                  <a:srgbClr val="FFFFFF"/>
                </a:solidFill>
              </a:rPr>
            </a:br>
            <a:r>
              <a:rPr lang="en-US" sz="1700" dirty="0">
                <a:solidFill>
                  <a:srgbClr val="FFFFFF"/>
                </a:solidFill>
              </a:rPr>
              <a:t>Muhammad Farid Izwan bin Mohamad Shabri(Farid)</a:t>
            </a:r>
            <a:br>
              <a:rPr lang="en-US" sz="1700" dirty="0">
                <a:solidFill>
                  <a:srgbClr val="FFFFFF"/>
                </a:solidFill>
              </a:rPr>
            </a:br>
            <a:r>
              <a:rPr lang="en-US" sz="1700" dirty="0">
                <a:solidFill>
                  <a:srgbClr val="FFFFFF"/>
                </a:solidFill>
              </a:rPr>
              <a:t>Muhammad Amjad bin Abdul Malik (Amjad)</a:t>
            </a:r>
          </a:p>
          <a:p>
            <a:endParaRPr lang="en-DE" sz="1700" dirty="0">
              <a:solidFill>
                <a:srgbClr val="FFFFFF"/>
              </a:solidFill>
            </a:endParaRPr>
          </a:p>
        </p:txBody>
      </p:sp>
      <p:sp>
        <p:nvSpPr>
          <p:cNvPr id="4" name="Slide Number Placeholder 3">
            <a:extLst>
              <a:ext uri="{FF2B5EF4-FFF2-40B4-BE49-F238E27FC236}">
                <a16:creationId xmlns:a16="http://schemas.microsoft.com/office/drawing/2014/main" id="{68A72855-8B21-5267-308B-E26C2C4E3320}"/>
              </a:ext>
            </a:extLst>
          </p:cNvPr>
          <p:cNvSpPr>
            <a:spLocks noGrp="1"/>
          </p:cNvSpPr>
          <p:nvPr>
            <p:ph type="sldNum" sz="quarter" idx="12"/>
          </p:nvPr>
        </p:nvSpPr>
        <p:spPr/>
        <p:txBody>
          <a:bodyPr/>
          <a:lstStyle/>
          <a:p>
            <a:fld id="{EA6C0C59-A16C-429C-95A0-8E522EA4187A}" type="slidenum">
              <a:rPr lang="en-DE" smtClean="0"/>
              <a:t>1</a:t>
            </a:fld>
            <a:endParaRPr lang="en-DE"/>
          </a:p>
        </p:txBody>
      </p:sp>
    </p:spTree>
    <p:extLst>
      <p:ext uri="{BB962C8B-B14F-4D97-AF65-F5344CB8AC3E}">
        <p14:creationId xmlns:p14="http://schemas.microsoft.com/office/powerpoint/2010/main" val="5550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80694-8F4E-45E4-D14F-ED094312E09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UPPAAL</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FAB06B36-BDD3-0B6F-D602-1883DBC7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27" y="3105963"/>
            <a:ext cx="3758184" cy="2395842"/>
          </a:xfrm>
          <a:prstGeom prst="rect">
            <a:avLst/>
          </a:prstGeom>
        </p:spPr>
      </p:pic>
      <p:pic>
        <p:nvPicPr>
          <p:cNvPr id="5" name="Content Placeholder 4" descr="Diagram&#10;&#10;Description automatically generated">
            <a:extLst>
              <a:ext uri="{FF2B5EF4-FFF2-40B4-BE49-F238E27FC236}">
                <a16:creationId xmlns:a16="http://schemas.microsoft.com/office/drawing/2014/main" id="{8C657979-D6A1-AF28-E76D-4F855FB85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 y="3350244"/>
            <a:ext cx="3758184" cy="1907278"/>
          </a:xfrm>
          <a:prstGeom prst="rect">
            <a:avLst/>
          </a:prstGeom>
        </p:spPr>
      </p:pic>
      <p:pic>
        <p:nvPicPr>
          <p:cNvPr id="9" name="Picture 8" descr="Chart&#10;&#10;Description automatically generated">
            <a:extLst>
              <a:ext uri="{FF2B5EF4-FFF2-40B4-BE49-F238E27FC236}">
                <a16:creationId xmlns:a16="http://schemas.microsoft.com/office/drawing/2014/main" id="{0EA6ED52-46F9-5C79-A849-969A84BAB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975" y="3444198"/>
            <a:ext cx="3758184" cy="1719369"/>
          </a:xfrm>
          <a:prstGeom prst="rect">
            <a:avLst/>
          </a:prstGeom>
        </p:spPr>
      </p:pic>
      <p:sp>
        <p:nvSpPr>
          <p:cNvPr id="10" name="TextBox 9">
            <a:extLst>
              <a:ext uri="{FF2B5EF4-FFF2-40B4-BE49-F238E27FC236}">
                <a16:creationId xmlns:a16="http://schemas.microsoft.com/office/drawing/2014/main" id="{82BFD308-B92A-9254-F3EF-CEE2EBB47825}"/>
              </a:ext>
            </a:extLst>
          </p:cNvPr>
          <p:cNvSpPr txBox="1"/>
          <p:nvPr/>
        </p:nvSpPr>
        <p:spPr>
          <a:xfrm>
            <a:off x="1447800" y="5501802"/>
            <a:ext cx="1883833" cy="369332"/>
          </a:xfrm>
          <a:prstGeom prst="rect">
            <a:avLst/>
          </a:prstGeom>
          <a:noFill/>
        </p:spPr>
        <p:txBody>
          <a:bodyPr wrap="square" rtlCol="0">
            <a:spAutoFit/>
          </a:bodyPr>
          <a:lstStyle/>
          <a:p>
            <a:pPr algn="ctr"/>
            <a:r>
              <a:rPr lang="en-US" dirty="0"/>
              <a:t>Car State </a:t>
            </a:r>
            <a:endParaRPr lang="en-DE" dirty="0"/>
          </a:p>
        </p:txBody>
      </p:sp>
      <p:sp>
        <p:nvSpPr>
          <p:cNvPr id="13" name="TextBox 12">
            <a:extLst>
              <a:ext uri="{FF2B5EF4-FFF2-40B4-BE49-F238E27FC236}">
                <a16:creationId xmlns:a16="http://schemas.microsoft.com/office/drawing/2014/main" id="{70CCF58F-1EAC-AC08-6AC1-086091F8B8D7}"/>
              </a:ext>
            </a:extLst>
          </p:cNvPr>
          <p:cNvSpPr txBox="1"/>
          <p:nvPr/>
        </p:nvSpPr>
        <p:spPr>
          <a:xfrm>
            <a:off x="5362151" y="5571139"/>
            <a:ext cx="1883833" cy="369332"/>
          </a:xfrm>
          <a:prstGeom prst="rect">
            <a:avLst/>
          </a:prstGeom>
          <a:noFill/>
        </p:spPr>
        <p:txBody>
          <a:bodyPr wrap="square" rtlCol="0">
            <a:spAutoFit/>
          </a:bodyPr>
          <a:lstStyle/>
          <a:p>
            <a:pPr algn="ctr"/>
            <a:r>
              <a:rPr lang="en-US" dirty="0"/>
              <a:t>Server State</a:t>
            </a:r>
            <a:endParaRPr lang="en-DE" dirty="0"/>
          </a:p>
        </p:txBody>
      </p:sp>
      <p:sp>
        <p:nvSpPr>
          <p:cNvPr id="15" name="TextBox 14">
            <a:extLst>
              <a:ext uri="{FF2B5EF4-FFF2-40B4-BE49-F238E27FC236}">
                <a16:creationId xmlns:a16="http://schemas.microsoft.com/office/drawing/2014/main" id="{9998335F-965C-16EA-2C8A-41E2FFB754E6}"/>
              </a:ext>
            </a:extLst>
          </p:cNvPr>
          <p:cNvSpPr txBox="1"/>
          <p:nvPr/>
        </p:nvSpPr>
        <p:spPr>
          <a:xfrm>
            <a:off x="9276502" y="5571139"/>
            <a:ext cx="1883833" cy="369332"/>
          </a:xfrm>
          <a:prstGeom prst="rect">
            <a:avLst/>
          </a:prstGeom>
          <a:noFill/>
        </p:spPr>
        <p:txBody>
          <a:bodyPr wrap="square" rtlCol="0">
            <a:spAutoFit/>
          </a:bodyPr>
          <a:lstStyle/>
          <a:p>
            <a:pPr algn="ctr"/>
            <a:r>
              <a:rPr lang="en-US" dirty="0"/>
              <a:t>Path State </a:t>
            </a:r>
            <a:endParaRPr lang="en-DE" dirty="0"/>
          </a:p>
        </p:txBody>
      </p:sp>
      <p:sp>
        <p:nvSpPr>
          <p:cNvPr id="3" name="Slide Number Placeholder 2">
            <a:extLst>
              <a:ext uri="{FF2B5EF4-FFF2-40B4-BE49-F238E27FC236}">
                <a16:creationId xmlns:a16="http://schemas.microsoft.com/office/drawing/2014/main" id="{D44BA72D-38FC-8809-7B5B-9E686646EFF4}"/>
              </a:ext>
            </a:extLst>
          </p:cNvPr>
          <p:cNvSpPr>
            <a:spLocks noGrp="1"/>
          </p:cNvSpPr>
          <p:nvPr>
            <p:ph type="sldNum" sz="quarter" idx="12"/>
          </p:nvPr>
        </p:nvSpPr>
        <p:spPr/>
        <p:txBody>
          <a:bodyPr/>
          <a:lstStyle/>
          <a:p>
            <a:fld id="{EA6C0C59-A16C-429C-95A0-8E522EA4187A}" type="slidenum">
              <a:rPr lang="en-DE" smtClean="0"/>
              <a:t>10</a:t>
            </a:fld>
            <a:endParaRPr lang="en-DE"/>
          </a:p>
        </p:txBody>
      </p:sp>
    </p:spTree>
    <p:extLst>
      <p:ext uri="{BB962C8B-B14F-4D97-AF65-F5344CB8AC3E}">
        <p14:creationId xmlns:p14="http://schemas.microsoft.com/office/powerpoint/2010/main" val="340158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14337-55AE-ACA0-EAC2-E28D4E64D2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 timeline&#10;&#10;Description automatically generated">
            <a:extLst>
              <a:ext uri="{FF2B5EF4-FFF2-40B4-BE49-F238E27FC236}">
                <a16:creationId xmlns:a16="http://schemas.microsoft.com/office/drawing/2014/main" id="{5AE4E7F3-F4FC-16AE-44D8-A9035751B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6" y="2482107"/>
            <a:ext cx="243855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C0C6D1B7-A3B5-1D7C-547B-DFD46FA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389" y="2426817"/>
            <a:ext cx="3096600" cy="3997637"/>
          </a:xfrm>
          <a:prstGeom prst="rect">
            <a:avLst/>
          </a:prstGeom>
        </p:spPr>
      </p:pic>
      <p:sp>
        <p:nvSpPr>
          <p:cNvPr id="3" name="TextBox 2">
            <a:extLst>
              <a:ext uri="{FF2B5EF4-FFF2-40B4-BE49-F238E27FC236}">
                <a16:creationId xmlns:a16="http://schemas.microsoft.com/office/drawing/2014/main" id="{45D2252B-78D3-1BC9-12FA-0A5BDA01D0A5}"/>
              </a:ext>
            </a:extLst>
          </p:cNvPr>
          <p:cNvSpPr txBox="1"/>
          <p:nvPr/>
        </p:nvSpPr>
        <p:spPr>
          <a:xfrm>
            <a:off x="1823606" y="6429574"/>
            <a:ext cx="2120900" cy="369332"/>
          </a:xfrm>
          <a:prstGeom prst="rect">
            <a:avLst/>
          </a:prstGeom>
          <a:noFill/>
        </p:spPr>
        <p:txBody>
          <a:bodyPr wrap="square" rtlCol="0">
            <a:spAutoFit/>
          </a:bodyPr>
          <a:lstStyle/>
          <a:p>
            <a:pPr algn="ctr"/>
            <a:r>
              <a:rPr lang="en-US" dirty="0"/>
              <a:t>Path available</a:t>
            </a:r>
            <a:endParaRPr lang="en-DE" dirty="0"/>
          </a:p>
        </p:txBody>
      </p:sp>
      <p:sp>
        <p:nvSpPr>
          <p:cNvPr id="9" name="TextBox 8">
            <a:extLst>
              <a:ext uri="{FF2B5EF4-FFF2-40B4-BE49-F238E27FC236}">
                <a16:creationId xmlns:a16="http://schemas.microsoft.com/office/drawing/2014/main" id="{985C973F-4116-F0E5-9810-65EA6EE0D2CD}"/>
              </a:ext>
            </a:extLst>
          </p:cNvPr>
          <p:cNvSpPr txBox="1"/>
          <p:nvPr/>
        </p:nvSpPr>
        <p:spPr>
          <a:xfrm>
            <a:off x="8191503" y="6424454"/>
            <a:ext cx="2120900" cy="369332"/>
          </a:xfrm>
          <a:prstGeom prst="rect">
            <a:avLst/>
          </a:prstGeom>
          <a:noFill/>
        </p:spPr>
        <p:txBody>
          <a:bodyPr wrap="square" rtlCol="0">
            <a:spAutoFit/>
          </a:bodyPr>
          <a:lstStyle/>
          <a:p>
            <a:pPr algn="ctr"/>
            <a:r>
              <a:rPr lang="en-US" dirty="0"/>
              <a:t>Path not available</a:t>
            </a:r>
            <a:endParaRPr lang="en-DE" dirty="0"/>
          </a:p>
        </p:txBody>
      </p:sp>
      <p:sp>
        <p:nvSpPr>
          <p:cNvPr id="4" name="Slide Number Placeholder 3">
            <a:extLst>
              <a:ext uri="{FF2B5EF4-FFF2-40B4-BE49-F238E27FC236}">
                <a16:creationId xmlns:a16="http://schemas.microsoft.com/office/drawing/2014/main" id="{FBF7F994-5B21-2201-4EEB-883219B01679}"/>
              </a:ext>
            </a:extLst>
          </p:cNvPr>
          <p:cNvSpPr>
            <a:spLocks noGrp="1"/>
          </p:cNvSpPr>
          <p:nvPr>
            <p:ph type="sldNum" sz="quarter" idx="12"/>
          </p:nvPr>
        </p:nvSpPr>
        <p:spPr/>
        <p:txBody>
          <a:bodyPr/>
          <a:lstStyle/>
          <a:p>
            <a:fld id="{EA6C0C59-A16C-429C-95A0-8E522EA4187A}" type="slidenum">
              <a:rPr lang="en-DE" smtClean="0"/>
              <a:t>11</a:t>
            </a:fld>
            <a:endParaRPr lang="en-DE"/>
          </a:p>
        </p:txBody>
      </p:sp>
    </p:spTree>
    <p:extLst>
      <p:ext uri="{BB962C8B-B14F-4D97-AF65-F5344CB8AC3E}">
        <p14:creationId xmlns:p14="http://schemas.microsoft.com/office/powerpoint/2010/main" val="224304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981-DFD9-CFAD-BC8A-C5A763392E0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Implementation</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nside view of a red umbrella">
            <a:extLst>
              <a:ext uri="{FF2B5EF4-FFF2-40B4-BE49-F238E27FC236}">
                <a16:creationId xmlns:a16="http://schemas.microsoft.com/office/drawing/2014/main" id="{FB7B9E6C-9DBA-132B-F08E-5EAE5A664103}"/>
              </a:ext>
            </a:extLst>
          </p:cNvPr>
          <p:cNvPicPr>
            <a:picLocks noChangeAspect="1"/>
          </p:cNvPicPr>
          <p:nvPr/>
        </p:nvPicPr>
        <p:blipFill rotWithShape="1">
          <a:blip r:embed="rId2"/>
          <a:srcRect l="16217" r="1537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7E0F040B-4BAA-DBBF-D644-EF417F1F001C}"/>
              </a:ext>
            </a:extLst>
          </p:cNvPr>
          <p:cNvSpPr>
            <a:spLocks noGrp="1"/>
          </p:cNvSpPr>
          <p:nvPr>
            <p:ph type="sldNum" sz="quarter" idx="12"/>
          </p:nvPr>
        </p:nvSpPr>
        <p:spPr/>
        <p:txBody>
          <a:bodyPr/>
          <a:lstStyle/>
          <a:p>
            <a:fld id="{EA6C0C59-A16C-429C-95A0-8E522EA4187A}" type="slidenum">
              <a:rPr lang="en-DE" smtClean="0"/>
              <a:t>12</a:t>
            </a:fld>
            <a:endParaRPr lang="en-DE"/>
          </a:p>
        </p:txBody>
      </p:sp>
    </p:spTree>
    <p:extLst>
      <p:ext uri="{BB962C8B-B14F-4D97-AF65-F5344CB8AC3E}">
        <p14:creationId xmlns:p14="http://schemas.microsoft.com/office/powerpoint/2010/main" val="31727708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FA88EFFE-482C-08C1-F73A-957A32AB1AEE}"/>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46860005-D7F6-18B1-C86A-A7A492CE60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Real Time Operating System(RTOS)</a:t>
            </a:r>
          </a:p>
        </p:txBody>
      </p:sp>
      <p:sp>
        <p:nvSpPr>
          <p:cNvPr id="2" name="Slide Number Placeholder 1">
            <a:extLst>
              <a:ext uri="{FF2B5EF4-FFF2-40B4-BE49-F238E27FC236}">
                <a16:creationId xmlns:a16="http://schemas.microsoft.com/office/drawing/2014/main" id="{F8D0D604-F804-AAE6-07F1-21F9983BADA7}"/>
              </a:ext>
            </a:extLst>
          </p:cNvPr>
          <p:cNvSpPr>
            <a:spLocks noGrp="1"/>
          </p:cNvSpPr>
          <p:nvPr>
            <p:ph type="sldNum" sz="quarter" idx="12"/>
          </p:nvPr>
        </p:nvSpPr>
        <p:spPr/>
        <p:txBody>
          <a:bodyPr/>
          <a:lstStyle/>
          <a:p>
            <a:fld id="{EA6C0C59-A16C-429C-95A0-8E522EA4187A}" type="slidenum">
              <a:rPr lang="en-DE" smtClean="0"/>
              <a:t>13</a:t>
            </a:fld>
            <a:endParaRPr lang="en-DE"/>
          </a:p>
        </p:txBody>
      </p:sp>
    </p:spTree>
    <p:extLst>
      <p:ext uri="{BB962C8B-B14F-4D97-AF65-F5344CB8AC3E}">
        <p14:creationId xmlns:p14="http://schemas.microsoft.com/office/powerpoint/2010/main" val="39894749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Create Task</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542186-8ACC-46BA-E3C9-D64666617161}"/>
              </a:ext>
            </a:extLst>
          </p:cNvPr>
          <p:cNvPicPr>
            <a:picLocks noChangeAspect="1"/>
          </p:cNvPicPr>
          <p:nvPr/>
        </p:nvPicPr>
        <p:blipFill>
          <a:blip r:embed="rId2"/>
          <a:stretch>
            <a:fillRect/>
          </a:stretch>
        </p:blipFill>
        <p:spPr>
          <a:xfrm>
            <a:off x="376003" y="3429000"/>
            <a:ext cx="5269253" cy="1133764"/>
          </a:xfrm>
          <a:prstGeom prst="rect">
            <a:avLst/>
          </a:prstGeom>
        </p:spPr>
      </p:pic>
      <p:sp>
        <p:nvSpPr>
          <p:cNvPr id="8" name="TextBox 7">
            <a:extLst>
              <a:ext uri="{FF2B5EF4-FFF2-40B4-BE49-F238E27FC236}">
                <a16:creationId xmlns:a16="http://schemas.microsoft.com/office/drawing/2014/main" id="{50EBE766-5CCC-93CA-E2C7-ED81D5ED6CAF}"/>
              </a:ext>
            </a:extLst>
          </p:cNvPr>
          <p:cNvSpPr txBox="1"/>
          <p:nvPr/>
        </p:nvSpPr>
        <p:spPr>
          <a:xfrm>
            <a:off x="6794090" y="3667432"/>
            <a:ext cx="4159045" cy="1200329"/>
          </a:xfrm>
          <a:prstGeom prst="rect">
            <a:avLst/>
          </a:prstGeom>
          <a:noFill/>
        </p:spPr>
        <p:txBody>
          <a:bodyPr wrap="square" rtlCol="0">
            <a:spAutoFit/>
          </a:bodyPr>
          <a:lstStyle/>
          <a:p>
            <a:r>
              <a:rPr lang="en-US" dirty="0" err="1"/>
              <a:t>car_communicate</a:t>
            </a:r>
            <a:r>
              <a:rPr lang="en-US" dirty="0"/>
              <a:t> = priority “2”</a:t>
            </a:r>
          </a:p>
          <a:p>
            <a:r>
              <a:rPr lang="en-US" dirty="0" err="1"/>
              <a:t>car_wait</a:t>
            </a:r>
            <a:r>
              <a:rPr lang="en-US" dirty="0"/>
              <a:t> = </a:t>
            </a:r>
            <a:r>
              <a:rPr lang="en-US" dirty="0" err="1"/>
              <a:t>car_move</a:t>
            </a:r>
            <a:r>
              <a:rPr lang="en-US" dirty="0"/>
              <a:t> = priority “1”</a:t>
            </a:r>
          </a:p>
          <a:p>
            <a:endParaRPr lang="en-US" dirty="0"/>
          </a:p>
          <a:p>
            <a:r>
              <a:rPr lang="en-US" dirty="0"/>
              <a:t>Priority 2 &gt; Priority 1 </a:t>
            </a:r>
            <a:endParaRPr lang="en-DE" dirty="0"/>
          </a:p>
        </p:txBody>
      </p:sp>
      <p:sp>
        <p:nvSpPr>
          <p:cNvPr id="2" name="Slide Number Placeholder 1">
            <a:extLst>
              <a:ext uri="{FF2B5EF4-FFF2-40B4-BE49-F238E27FC236}">
                <a16:creationId xmlns:a16="http://schemas.microsoft.com/office/drawing/2014/main" id="{5B4D47E8-0489-37FD-7BBD-327E918F4AB7}"/>
              </a:ext>
            </a:extLst>
          </p:cNvPr>
          <p:cNvSpPr>
            <a:spLocks noGrp="1"/>
          </p:cNvSpPr>
          <p:nvPr>
            <p:ph type="sldNum" sz="quarter" idx="12"/>
          </p:nvPr>
        </p:nvSpPr>
        <p:spPr/>
        <p:txBody>
          <a:bodyPr/>
          <a:lstStyle/>
          <a:p>
            <a:fld id="{EA6C0C59-A16C-429C-95A0-8E522EA4187A}" type="slidenum">
              <a:rPr lang="en-DE" smtClean="0"/>
              <a:t>14</a:t>
            </a:fld>
            <a:endParaRPr lang="en-DE"/>
          </a:p>
        </p:txBody>
      </p:sp>
    </p:spTree>
    <p:extLst>
      <p:ext uri="{BB962C8B-B14F-4D97-AF65-F5344CB8AC3E}">
        <p14:creationId xmlns:p14="http://schemas.microsoft.com/office/powerpoint/2010/main" val="49349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Queue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742D103-1E1E-C7C7-C6E5-0C751D949372}"/>
              </a:ext>
            </a:extLst>
          </p:cNvPr>
          <p:cNvPicPr>
            <a:picLocks noChangeAspect="1"/>
          </p:cNvPicPr>
          <p:nvPr/>
        </p:nvPicPr>
        <p:blipFill>
          <a:blip r:embed="rId2"/>
          <a:stretch>
            <a:fillRect/>
          </a:stretch>
        </p:blipFill>
        <p:spPr>
          <a:xfrm>
            <a:off x="652521" y="2926181"/>
            <a:ext cx="4978285" cy="424898"/>
          </a:xfrm>
          <a:prstGeom prst="rect">
            <a:avLst/>
          </a:prstGeom>
        </p:spPr>
      </p:pic>
      <p:pic>
        <p:nvPicPr>
          <p:cNvPr id="6" name="Picture 5">
            <a:extLst>
              <a:ext uri="{FF2B5EF4-FFF2-40B4-BE49-F238E27FC236}">
                <a16:creationId xmlns:a16="http://schemas.microsoft.com/office/drawing/2014/main" id="{E48880B9-41C1-CC28-1700-342D6D4041B0}"/>
              </a:ext>
            </a:extLst>
          </p:cNvPr>
          <p:cNvPicPr>
            <a:picLocks noChangeAspect="1"/>
          </p:cNvPicPr>
          <p:nvPr/>
        </p:nvPicPr>
        <p:blipFill>
          <a:blip r:embed="rId3"/>
          <a:stretch>
            <a:fillRect/>
          </a:stretch>
        </p:blipFill>
        <p:spPr>
          <a:xfrm>
            <a:off x="652521" y="3863244"/>
            <a:ext cx="5106020" cy="1740254"/>
          </a:xfrm>
          <a:prstGeom prst="rect">
            <a:avLst/>
          </a:prstGeom>
        </p:spPr>
      </p:pic>
      <p:pic>
        <p:nvPicPr>
          <p:cNvPr id="9" name="Picture 8">
            <a:extLst>
              <a:ext uri="{FF2B5EF4-FFF2-40B4-BE49-F238E27FC236}">
                <a16:creationId xmlns:a16="http://schemas.microsoft.com/office/drawing/2014/main" id="{25B64168-3719-2F16-1983-3432D596085D}"/>
              </a:ext>
            </a:extLst>
          </p:cNvPr>
          <p:cNvPicPr>
            <a:picLocks noChangeAspect="1"/>
          </p:cNvPicPr>
          <p:nvPr/>
        </p:nvPicPr>
        <p:blipFill>
          <a:blip r:embed="rId4"/>
          <a:stretch>
            <a:fillRect/>
          </a:stretch>
        </p:blipFill>
        <p:spPr>
          <a:xfrm>
            <a:off x="6601751" y="2926181"/>
            <a:ext cx="4740051" cy="2743438"/>
          </a:xfrm>
          <a:prstGeom prst="rect">
            <a:avLst/>
          </a:prstGeom>
        </p:spPr>
      </p:pic>
      <p:sp>
        <p:nvSpPr>
          <p:cNvPr id="11" name="TextBox 10">
            <a:extLst>
              <a:ext uri="{FF2B5EF4-FFF2-40B4-BE49-F238E27FC236}">
                <a16:creationId xmlns:a16="http://schemas.microsoft.com/office/drawing/2014/main" id="{D1CB2EB6-EA7E-5C99-9F0F-9559D81B7848}"/>
              </a:ext>
            </a:extLst>
          </p:cNvPr>
          <p:cNvSpPr txBox="1"/>
          <p:nvPr/>
        </p:nvSpPr>
        <p:spPr>
          <a:xfrm>
            <a:off x="3048000" y="570431"/>
            <a:ext cx="6095999" cy="923330"/>
          </a:xfrm>
          <a:prstGeom prst="rect">
            <a:avLst/>
          </a:prstGeom>
          <a:noFill/>
        </p:spPr>
        <p:txBody>
          <a:bodyPr wrap="square" rtlCol="0">
            <a:spAutoFit/>
          </a:bodyPr>
          <a:lstStyle/>
          <a:p>
            <a:pPr algn="ctr"/>
            <a:r>
              <a:rPr lang="en-US" sz="5400" dirty="0">
                <a:solidFill>
                  <a:schemeClr val="bg1"/>
                </a:solidFill>
              </a:rPr>
              <a:t>Task Communication</a:t>
            </a:r>
            <a:endParaRPr lang="en-DE" sz="5400" dirty="0">
              <a:solidFill>
                <a:schemeClr val="bg1"/>
              </a:solidFill>
            </a:endParaRPr>
          </a:p>
        </p:txBody>
      </p:sp>
      <p:sp>
        <p:nvSpPr>
          <p:cNvPr id="2" name="Slide Number Placeholder 1">
            <a:extLst>
              <a:ext uri="{FF2B5EF4-FFF2-40B4-BE49-F238E27FC236}">
                <a16:creationId xmlns:a16="http://schemas.microsoft.com/office/drawing/2014/main" id="{300A5FE3-43AF-50B3-0051-44526302B437}"/>
              </a:ext>
            </a:extLst>
          </p:cNvPr>
          <p:cNvSpPr>
            <a:spLocks noGrp="1"/>
          </p:cNvSpPr>
          <p:nvPr>
            <p:ph type="sldNum" sz="quarter" idx="12"/>
          </p:nvPr>
        </p:nvSpPr>
        <p:spPr/>
        <p:txBody>
          <a:bodyPr/>
          <a:lstStyle/>
          <a:p>
            <a:fld id="{EA6C0C59-A16C-429C-95A0-8E522EA4187A}" type="slidenum">
              <a:rPr lang="en-DE" smtClean="0"/>
              <a:t>15</a:t>
            </a:fld>
            <a:endParaRPr lang="en-DE"/>
          </a:p>
        </p:txBody>
      </p:sp>
    </p:spTree>
    <p:extLst>
      <p:ext uri="{BB962C8B-B14F-4D97-AF65-F5344CB8AC3E}">
        <p14:creationId xmlns:p14="http://schemas.microsoft.com/office/powerpoint/2010/main" val="362335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Concurrency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5F62FF-C63C-715F-D353-4E4BB4AC2067}"/>
              </a:ext>
            </a:extLst>
          </p:cNvPr>
          <p:cNvPicPr>
            <a:picLocks noChangeAspect="1"/>
          </p:cNvPicPr>
          <p:nvPr/>
        </p:nvPicPr>
        <p:blipFill>
          <a:blip r:embed="rId2"/>
          <a:stretch>
            <a:fillRect/>
          </a:stretch>
        </p:blipFill>
        <p:spPr>
          <a:xfrm>
            <a:off x="6794189" y="2185162"/>
            <a:ext cx="4999153" cy="4480948"/>
          </a:xfrm>
          <a:prstGeom prst="rect">
            <a:avLst/>
          </a:prstGeom>
        </p:spPr>
      </p:pic>
      <p:pic>
        <p:nvPicPr>
          <p:cNvPr id="8" name="Picture 7">
            <a:extLst>
              <a:ext uri="{FF2B5EF4-FFF2-40B4-BE49-F238E27FC236}">
                <a16:creationId xmlns:a16="http://schemas.microsoft.com/office/drawing/2014/main" id="{9CEE0566-D432-2C46-19BE-0C79EA2894F2}"/>
              </a:ext>
            </a:extLst>
          </p:cNvPr>
          <p:cNvPicPr>
            <a:picLocks noChangeAspect="1"/>
          </p:cNvPicPr>
          <p:nvPr/>
        </p:nvPicPr>
        <p:blipFill>
          <a:blip r:embed="rId3"/>
          <a:stretch>
            <a:fillRect/>
          </a:stretch>
        </p:blipFill>
        <p:spPr>
          <a:xfrm>
            <a:off x="1116353" y="2277801"/>
            <a:ext cx="2956816" cy="4480948"/>
          </a:xfrm>
          <a:prstGeom prst="rect">
            <a:avLst/>
          </a:prstGeom>
        </p:spPr>
      </p:pic>
      <p:sp>
        <p:nvSpPr>
          <p:cNvPr id="3" name="Rectangle 2">
            <a:extLst>
              <a:ext uri="{FF2B5EF4-FFF2-40B4-BE49-F238E27FC236}">
                <a16:creationId xmlns:a16="http://schemas.microsoft.com/office/drawing/2014/main" id="{8EA8BB0C-6658-D2A2-4F4B-B4BC8F734EB8}"/>
              </a:ext>
            </a:extLst>
          </p:cNvPr>
          <p:cNvSpPr/>
          <p:nvPr/>
        </p:nvSpPr>
        <p:spPr>
          <a:xfrm>
            <a:off x="7177326" y="6198869"/>
            <a:ext cx="3094434" cy="1588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2633A41E-C5BB-6A4C-9A20-7C514A82B9DB}"/>
              </a:ext>
            </a:extLst>
          </p:cNvPr>
          <p:cNvSpPr>
            <a:spLocks noGrp="1"/>
          </p:cNvSpPr>
          <p:nvPr>
            <p:ph type="sldNum" sz="quarter" idx="12"/>
          </p:nvPr>
        </p:nvSpPr>
        <p:spPr/>
        <p:txBody>
          <a:bodyPr/>
          <a:lstStyle/>
          <a:p>
            <a:fld id="{EA6C0C59-A16C-429C-95A0-8E522EA4187A}" type="slidenum">
              <a:rPr lang="en-DE" smtClean="0"/>
              <a:t>16</a:t>
            </a:fld>
            <a:endParaRPr lang="en-DE"/>
          </a:p>
        </p:txBody>
      </p:sp>
    </p:spTree>
    <p:extLst>
      <p:ext uri="{BB962C8B-B14F-4D97-AF65-F5344CB8AC3E}">
        <p14:creationId xmlns:p14="http://schemas.microsoft.com/office/powerpoint/2010/main" val="199109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D585947-865F-2AFA-F275-17BF900636E0}"/>
              </a:ext>
            </a:extLst>
          </p:cNvPr>
          <p:cNvPicPr>
            <a:picLocks noChangeAspect="1"/>
          </p:cNvPicPr>
          <p:nvPr/>
        </p:nvPicPr>
        <p:blipFill>
          <a:blip r:embed="rId2"/>
          <a:stretch>
            <a:fillRect/>
          </a:stretch>
        </p:blipFill>
        <p:spPr>
          <a:xfrm>
            <a:off x="3882598" y="2970215"/>
            <a:ext cx="3718882" cy="2530059"/>
          </a:xfrm>
          <a:prstGeom prst="rect">
            <a:avLst/>
          </a:prstGeom>
        </p:spPr>
      </p:pic>
      <p:sp>
        <p:nvSpPr>
          <p:cNvPr id="11" name="TextBox 10">
            <a:extLst>
              <a:ext uri="{FF2B5EF4-FFF2-40B4-BE49-F238E27FC236}">
                <a16:creationId xmlns:a16="http://schemas.microsoft.com/office/drawing/2014/main" id="{5D2B9064-8D1E-FEC6-445F-103D91E9DAB0}"/>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Move Task</a:t>
            </a:r>
            <a:endParaRPr lang="en-DE" sz="5400" dirty="0">
              <a:solidFill>
                <a:schemeClr val="bg1"/>
              </a:solidFill>
            </a:endParaRPr>
          </a:p>
        </p:txBody>
      </p:sp>
      <p:sp>
        <p:nvSpPr>
          <p:cNvPr id="13" name="Title 1">
            <a:extLst>
              <a:ext uri="{FF2B5EF4-FFF2-40B4-BE49-F238E27FC236}">
                <a16:creationId xmlns:a16="http://schemas.microsoft.com/office/drawing/2014/main" id="{8672DFE2-B3DE-5FC9-F475-DD9ABFFE8306}"/>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Moving Management</a:t>
            </a:r>
          </a:p>
        </p:txBody>
      </p:sp>
      <p:sp>
        <p:nvSpPr>
          <p:cNvPr id="2" name="Slide Number Placeholder 1">
            <a:extLst>
              <a:ext uri="{FF2B5EF4-FFF2-40B4-BE49-F238E27FC236}">
                <a16:creationId xmlns:a16="http://schemas.microsoft.com/office/drawing/2014/main" id="{D998ADCA-ABEB-4F75-2721-0776AC651E93}"/>
              </a:ext>
            </a:extLst>
          </p:cNvPr>
          <p:cNvSpPr>
            <a:spLocks noGrp="1"/>
          </p:cNvSpPr>
          <p:nvPr>
            <p:ph type="sldNum" sz="quarter" idx="12"/>
          </p:nvPr>
        </p:nvSpPr>
        <p:spPr/>
        <p:txBody>
          <a:bodyPr/>
          <a:lstStyle/>
          <a:p>
            <a:fld id="{EA6C0C59-A16C-429C-95A0-8E522EA4187A}" type="slidenum">
              <a:rPr lang="en-DE" smtClean="0"/>
              <a:t>17</a:t>
            </a:fld>
            <a:endParaRPr lang="en-DE"/>
          </a:p>
        </p:txBody>
      </p:sp>
    </p:spTree>
    <p:extLst>
      <p:ext uri="{BB962C8B-B14F-4D97-AF65-F5344CB8AC3E}">
        <p14:creationId xmlns:p14="http://schemas.microsoft.com/office/powerpoint/2010/main" val="300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Wait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Wait Task</a:t>
            </a:r>
            <a:endParaRPr lang="en-DE" sz="5400" dirty="0">
              <a:solidFill>
                <a:schemeClr val="bg1"/>
              </a:solidFill>
            </a:endParaRPr>
          </a:p>
        </p:txBody>
      </p:sp>
      <p:pic>
        <p:nvPicPr>
          <p:cNvPr id="7" name="Picture 6">
            <a:extLst>
              <a:ext uri="{FF2B5EF4-FFF2-40B4-BE49-F238E27FC236}">
                <a16:creationId xmlns:a16="http://schemas.microsoft.com/office/drawing/2014/main" id="{13A6D9AA-B5E2-538E-188C-0B34E48D4C1B}"/>
              </a:ext>
            </a:extLst>
          </p:cNvPr>
          <p:cNvPicPr>
            <a:picLocks noChangeAspect="1"/>
          </p:cNvPicPr>
          <p:nvPr/>
        </p:nvPicPr>
        <p:blipFill>
          <a:blip r:embed="rId2"/>
          <a:stretch>
            <a:fillRect/>
          </a:stretch>
        </p:blipFill>
        <p:spPr>
          <a:xfrm>
            <a:off x="3193050" y="2608108"/>
            <a:ext cx="5395428" cy="3635055"/>
          </a:xfrm>
          <a:prstGeom prst="rect">
            <a:avLst/>
          </a:prstGeom>
        </p:spPr>
      </p:pic>
      <p:sp>
        <p:nvSpPr>
          <p:cNvPr id="2" name="Slide Number Placeholder 1">
            <a:extLst>
              <a:ext uri="{FF2B5EF4-FFF2-40B4-BE49-F238E27FC236}">
                <a16:creationId xmlns:a16="http://schemas.microsoft.com/office/drawing/2014/main" id="{7963C5FC-E75C-4189-FAD7-8634DC95CB85}"/>
              </a:ext>
            </a:extLst>
          </p:cNvPr>
          <p:cNvSpPr>
            <a:spLocks noGrp="1"/>
          </p:cNvSpPr>
          <p:nvPr>
            <p:ph type="sldNum" sz="quarter" idx="12"/>
          </p:nvPr>
        </p:nvSpPr>
        <p:spPr/>
        <p:txBody>
          <a:bodyPr/>
          <a:lstStyle/>
          <a:p>
            <a:fld id="{EA6C0C59-A16C-429C-95A0-8E522EA4187A}" type="slidenum">
              <a:rPr lang="en-DE" smtClean="0"/>
              <a:t>18</a:t>
            </a:fld>
            <a:endParaRPr lang="en-DE"/>
          </a:p>
        </p:txBody>
      </p:sp>
    </p:spTree>
    <p:extLst>
      <p:ext uri="{BB962C8B-B14F-4D97-AF65-F5344CB8AC3E}">
        <p14:creationId xmlns:p14="http://schemas.microsoft.com/office/powerpoint/2010/main" val="40799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Result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B16DAE-5AF0-F483-CC95-71C15EA1AAA7}"/>
              </a:ext>
            </a:extLst>
          </p:cNvPr>
          <p:cNvPicPr>
            <a:picLocks noChangeAspect="1"/>
          </p:cNvPicPr>
          <p:nvPr/>
        </p:nvPicPr>
        <p:blipFill>
          <a:blip r:embed="rId4"/>
          <a:stretch>
            <a:fillRect/>
          </a:stretch>
        </p:blipFill>
        <p:spPr>
          <a:xfrm>
            <a:off x="1832771" y="2596836"/>
            <a:ext cx="1958510" cy="3825572"/>
          </a:xfrm>
          <a:prstGeom prst="rect">
            <a:avLst/>
          </a:prstGeom>
        </p:spPr>
      </p:pic>
      <p:pic>
        <p:nvPicPr>
          <p:cNvPr id="6" name="RTOS_AIM">
            <a:hlinkClick r:id="" action="ppaction://media"/>
            <a:extLst>
              <a:ext uri="{FF2B5EF4-FFF2-40B4-BE49-F238E27FC236}">
                <a16:creationId xmlns:a16="http://schemas.microsoft.com/office/drawing/2014/main" id="{54CBD3B7-3D31-CD1A-4BE7-66D412644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7336" y="2875781"/>
            <a:ext cx="4685736" cy="2882338"/>
          </a:xfrm>
          <a:prstGeom prst="rect">
            <a:avLst/>
          </a:prstGeom>
        </p:spPr>
      </p:pic>
      <p:sp>
        <p:nvSpPr>
          <p:cNvPr id="3" name="Slide Number Placeholder 2">
            <a:extLst>
              <a:ext uri="{FF2B5EF4-FFF2-40B4-BE49-F238E27FC236}">
                <a16:creationId xmlns:a16="http://schemas.microsoft.com/office/drawing/2014/main" id="{FA5EDD6D-B621-EDC8-CFD6-59B764E4B3D8}"/>
              </a:ext>
            </a:extLst>
          </p:cNvPr>
          <p:cNvSpPr>
            <a:spLocks noGrp="1"/>
          </p:cNvSpPr>
          <p:nvPr>
            <p:ph type="sldNum" sz="quarter" idx="12"/>
          </p:nvPr>
        </p:nvSpPr>
        <p:spPr/>
        <p:txBody>
          <a:bodyPr/>
          <a:lstStyle/>
          <a:p>
            <a:fld id="{EA6C0C59-A16C-429C-95A0-8E522EA4187A}" type="slidenum">
              <a:rPr lang="en-DE" smtClean="0"/>
              <a:t>19</a:t>
            </a:fld>
            <a:endParaRPr lang="en-DE"/>
          </a:p>
        </p:txBody>
      </p:sp>
    </p:spTree>
    <p:extLst>
      <p:ext uri="{BB962C8B-B14F-4D97-AF65-F5344CB8AC3E}">
        <p14:creationId xmlns:p14="http://schemas.microsoft.com/office/powerpoint/2010/main" val="1421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015BFA-0101-4E84-A47F-AD3E0E16764A}"/>
              </a:ext>
            </a:extLst>
          </p:cNvPr>
          <p:cNvSpPr>
            <a:spLocks noGrp="1"/>
          </p:cNvSpPr>
          <p:nvPr>
            <p:ph type="title"/>
          </p:nvPr>
        </p:nvSpPr>
        <p:spPr>
          <a:xfrm>
            <a:off x="630936" y="495992"/>
            <a:ext cx="4195140" cy="5638831"/>
          </a:xfrm>
          <a:noFill/>
        </p:spPr>
        <p:txBody>
          <a:bodyPr anchor="ctr">
            <a:normAutofit/>
          </a:bodyPr>
          <a:lstStyle/>
          <a:p>
            <a:r>
              <a:rPr lang="en-US" sz="4800"/>
              <a:t>Problem?</a:t>
            </a:r>
            <a:endParaRPr lang="en-DE" sz="4800"/>
          </a:p>
        </p:txBody>
      </p:sp>
      <p:graphicFrame>
        <p:nvGraphicFramePr>
          <p:cNvPr id="5" name="Content Placeholder 2">
            <a:extLst>
              <a:ext uri="{FF2B5EF4-FFF2-40B4-BE49-F238E27FC236}">
                <a16:creationId xmlns:a16="http://schemas.microsoft.com/office/drawing/2014/main" id="{D8A7C45F-0213-B049-5D61-9D86B2DD848D}"/>
              </a:ext>
            </a:extLst>
          </p:cNvPr>
          <p:cNvGraphicFramePr>
            <a:graphicFrameLocks noGrp="1"/>
          </p:cNvGraphicFramePr>
          <p:nvPr>
            <p:ph idx="1"/>
            <p:extLst>
              <p:ext uri="{D42A27DB-BD31-4B8C-83A1-F6EECF244321}">
                <p14:modId xmlns:p14="http://schemas.microsoft.com/office/powerpoint/2010/main" val="323923405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AC0498D-2281-7DA8-27E9-4F6BB1227034}"/>
              </a:ext>
            </a:extLst>
          </p:cNvPr>
          <p:cNvSpPr>
            <a:spLocks noGrp="1"/>
          </p:cNvSpPr>
          <p:nvPr>
            <p:ph type="sldNum" sz="quarter" idx="12"/>
          </p:nvPr>
        </p:nvSpPr>
        <p:spPr/>
        <p:txBody>
          <a:bodyPr/>
          <a:lstStyle/>
          <a:p>
            <a:fld id="{EA6C0C59-A16C-429C-95A0-8E522EA4187A}" type="slidenum">
              <a:rPr lang="en-DE" smtClean="0"/>
              <a:t>2</a:t>
            </a:fld>
            <a:endParaRPr lang="en-DE"/>
          </a:p>
        </p:txBody>
      </p:sp>
    </p:spTree>
    <p:extLst>
      <p:ext uri="{BB962C8B-B14F-4D97-AF65-F5344CB8AC3E}">
        <p14:creationId xmlns:p14="http://schemas.microsoft.com/office/powerpoint/2010/main" val="17742264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101010 data lines to infinity">
            <a:extLst>
              <a:ext uri="{FF2B5EF4-FFF2-40B4-BE49-F238E27FC236}">
                <a16:creationId xmlns:a16="http://schemas.microsoft.com/office/drawing/2014/main" id="{43014F04-B93D-1F57-8DBD-FF3B888A196E}"/>
              </a:ext>
            </a:extLst>
          </p:cNvPr>
          <p:cNvPicPr>
            <a:picLocks noChangeAspect="1"/>
          </p:cNvPicPr>
          <p:nvPr/>
        </p:nvPicPr>
        <p:blipFill rotWithShape="1">
          <a:blip r:embed="rId2">
            <a:alphaModFix amt="50000"/>
          </a:blip>
          <a:srcRect t="13127"/>
          <a:stretch/>
        </p:blipFill>
        <p:spPr>
          <a:xfrm>
            <a:off x="10" y="1"/>
            <a:ext cx="12191980" cy="6857999"/>
          </a:xfrm>
          <a:prstGeom prst="rect">
            <a:avLst/>
          </a:prstGeom>
        </p:spPr>
      </p:pic>
      <p:sp>
        <p:nvSpPr>
          <p:cNvPr id="2" name="Title 1">
            <a:extLst>
              <a:ext uri="{FF2B5EF4-FFF2-40B4-BE49-F238E27FC236}">
                <a16:creationId xmlns:a16="http://schemas.microsoft.com/office/drawing/2014/main" id="{709D4029-6D9A-7AE0-7F87-4106D44660D7}"/>
              </a:ext>
            </a:extLst>
          </p:cNvPr>
          <p:cNvSpPr>
            <a:spLocks noGrp="1"/>
          </p:cNvSpPr>
          <p:nvPr>
            <p:ph type="title"/>
          </p:nvPr>
        </p:nvSpPr>
        <p:spPr>
          <a:xfrm>
            <a:off x="3206496" y="2898648"/>
            <a:ext cx="6678168" cy="2029488"/>
          </a:xfrm>
        </p:spPr>
        <p:txBody>
          <a:bodyPr vert="horz" lIns="91440" tIns="45720" rIns="91440" bIns="45720" rtlCol="0" anchor="b">
            <a:normAutofit fontScale="90000"/>
          </a:bodyPr>
          <a:lstStyle/>
          <a:p>
            <a:pPr algn="ctr"/>
            <a:r>
              <a:rPr lang="en-US" sz="9600" dirty="0">
                <a:solidFill>
                  <a:srgbClr val="FFFFFF"/>
                </a:solidFill>
              </a:rPr>
              <a:t>VHDL </a:t>
            </a:r>
            <a:br>
              <a:rPr lang="en-US" sz="9600" dirty="0">
                <a:solidFill>
                  <a:srgbClr val="FFFFFF"/>
                </a:solidFill>
              </a:rPr>
            </a:br>
            <a:endParaRPr lang="en-US" sz="9600" dirty="0">
              <a:solidFill>
                <a:srgbClr val="FFFFFF"/>
              </a:solidFill>
            </a:endParaRPr>
          </a:p>
        </p:txBody>
      </p:sp>
      <p:sp>
        <p:nvSpPr>
          <p:cNvPr id="3" name="Slide Number Placeholder 2">
            <a:extLst>
              <a:ext uri="{FF2B5EF4-FFF2-40B4-BE49-F238E27FC236}">
                <a16:creationId xmlns:a16="http://schemas.microsoft.com/office/drawing/2014/main" id="{83EA48BE-B0E2-6960-A3A1-9CA571DD8AFF}"/>
              </a:ext>
            </a:extLst>
          </p:cNvPr>
          <p:cNvSpPr>
            <a:spLocks noGrp="1"/>
          </p:cNvSpPr>
          <p:nvPr>
            <p:ph type="sldNum" sz="quarter" idx="12"/>
          </p:nvPr>
        </p:nvSpPr>
        <p:spPr/>
        <p:txBody>
          <a:bodyPr/>
          <a:lstStyle/>
          <a:p>
            <a:fld id="{EA6C0C59-A16C-429C-95A0-8E522EA4187A}" type="slidenum">
              <a:rPr lang="en-DE" smtClean="0"/>
              <a:t>20</a:t>
            </a:fld>
            <a:endParaRPr lang="en-DE"/>
          </a:p>
        </p:txBody>
      </p:sp>
    </p:spTree>
    <p:extLst>
      <p:ext uri="{BB962C8B-B14F-4D97-AF65-F5344CB8AC3E}">
        <p14:creationId xmlns:p14="http://schemas.microsoft.com/office/powerpoint/2010/main" val="17387286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Finite State Machine (FSM)</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10;&#10;Description automatically generated">
            <a:extLst>
              <a:ext uri="{FF2B5EF4-FFF2-40B4-BE49-F238E27FC236}">
                <a16:creationId xmlns:a16="http://schemas.microsoft.com/office/drawing/2014/main" id="{DFB2B522-AE8B-8E39-1A55-75EBCC809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48" y="2429069"/>
            <a:ext cx="4668701" cy="4213504"/>
          </a:xfrm>
          <a:prstGeom prst="rect">
            <a:avLst/>
          </a:prstGeom>
        </p:spPr>
      </p:pic>
      <p:sp>
        <p:nvSpPr>
          <p:cNvPr id="4" name="TextBox 3">
            <a:extLst>
              <a:ext uri="{FF2B5EF4-FFF2-40B4-BE49-F238E27FC236}">
                <a16:creationId xmlns:a16="http://schemas.microsoft.com/office/drawing/2014/main" id="{4D464514-66AD-EF04-E21E-EC01F070407C}"/>
              </a:ext>
            </a:extLst>
          </p:cNvPr>
          <p:cNvSpPr txBox="1"/>
          <p:nvPr/>
        </p:nvSpPr>
        <p:spPr>
          <a:xfrm>
            <a:off x="546351" y="2814221"/>
            <a:ext cx="50377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Communication between car and server</a:t>
            </a:r>
          </a:p>
          <a:p>
            <a:pPr marL="285750" indent="-285750">
              <a:buFont typeface="Arial" panose="020B0604020202020204" pitchFamily="34" charset="0"/>
              <a:buChar char="•"/>
            </a:pPr>
            <a:r>
              <a:rPr lang="en-US" dirty="0"/>
              <a:t>Three state </a:t>
            </a:r>
            <a:r>
              <a:rPr lang="de-DE" dirty="0"/>
              <a:t>:</a:t>
            </a:r>
            <a:r>
              <a:rPr lang="de-DE" dirty="0" err="1"/>
              <a:t>Idle</a:t>
            </a:r>
            <a:r>
              <a:rPr lang="de-DE" dirty="0"/>
              <a:t>, </a:t>
            </a:r>
            <a:r>
              <a:rPr lang="de-DE" dirty="0" err="1"/>
              <a:t>makeQueue,getSignal</a:t>
            </a:r>
            <a:endParaRPr lang="de-DE" dirty="0"/>
          </a:p>
        </p:txBody>
      </p:sp>
      <p:pic>
        <p:nvPicPr>
          <p:cNvPr id="6" name="Picture 5">
            <a:extLst>
              <a:ext uri="{FF2B5EF4-FFF2-40B4-BE49-F238E27FC236}">
                <a16:creationId xmlns:a16="http://schemas.microsoft.com/office/drawing/2014/main" id="{1E1AC9A2-C78B-2748-F820-BBC6CFB4A9E9}"/>
              </a:ext>
            </a:extLst>
          </p:cNvPr>
          <p:cNvPicPr>
            <a:picLocks noChangeAspect="1"/>
          </p:cNvPicPr>
          <p:nvPr/>
        </p:nvPicPr>
        <p:blipFill>
          <a:blip r:embed="rId3"/>
          <a:stretch>
            <a:fillRect/>
          </a:stretch>
        </p:blipFill>
        <p:spPr>
          <a:xfrm>
            <a:off x="867188" y="3495583"/>
            <a:ext cx="3244438" cy="3362417"/>
          </a:xfrm>
          <a:prstGeom prst="rect">
            <a:avLst/>
          </a:prstGeom>
        </p:spPr>
      </p:pic>
      <p:sp>
        <p:nvSpPr>
          <p:cNvPr id="3" name="Slide Number Placeholder 2">
            <a:extLst>
              <a:ext uri="{FF2B5EF4-FFF2-40B4-BE49-F238E27FC236}">
                <a16:creationId xmlns:a16="http://schemas.microsoft.com/office/drawing/2014/main" id="{86C0470A-E4D9-23F4-6B15-15CBE6842371}"/>
              </a:ext>
            </a:extLst>
          </p:cNvPr>
          <p:cNvSpPr>
            <a:spLocks noGrp="1"/>
          </p:cNvSpPr>
          <p:nvPr>
            <p:ph type="sldNum" sz="quarter" idx="12"/>
          </p:nvPr>
        </p:nvSpPr>
        <p:spPr/>
        <p:txBody>
          <a:bodyPr/>
          <a:lstStyle/>
          <a:p>
            <a:fld id="{EA6C0C59-A16C-429C-95A0-8E522EA4187A}" type="slidenum">
              <a:rPr lang="en-DE" smtClean="0"/>
              <a:t>21</a:t>
            </a:fld>
            <a:endParaRPr lang="en-DE"/>
          </a:p>
        </p:txBody>
      </p:sp>
    </p:spTree>
    <p:extLst>
      <p:ext uri="{BB962C8B-B14F-4D97-AF65-F5344CB8AC3E}">
        <p14:creationId xmlns:p14="http://schemas.microsoft.com/office/powerpoint/2010/main" val="21083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Input and Output</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2C828-49F4-A415-529A-D319168E5826}"/>
              </a:ext>
            </a:extLst>
          </p:cNvPr>
          <p:cNvPicPr>
            <a:picLocks noChangeAspect="1"/>
          </p:cNvPicPr>
          <p:nvPr/>
        </p:nvPicPr>
        <p:blipFill>
          <a:blip r:embed="rId2"/>
          <a:stretch>
            <a:fillRect/>
          </a:stretch>
        </p:blipFill>
        <p:spPr>
          <a:xfrm>
            <a:off x="954724" y="3138452"/>
            <a:ext cx="4655965" cy="3115984"/>
          </a:xfrm>
          <a:prstGeom prst="rect">
            <a:avLst/>
          </a:prstGeom>
        </p:spPr>
      </p:pic>
      <p:pic>
        <p:nvPicPr>
          <p:cNvPr id="7" name="Picture 6">
            <a:extLst>
              <a:ext uri="{FF2B5EF4-FFF2-40B4-BE49-F238E27FC236}">
                <a16:creationId xmlns:a16="http://schemas.microsoft.com/office/drawing/2014/main" id="{C824F5F5-828E-F86C-81CA-1C0D295A0B99}"/>
              </a:ext>
            </a:extLst>
          </p:cNvPr>
          <p:cNvPicPr>
            <a:picLocks noChangeAspect="1"/>
          </p:cNvPicPr>
          <p:nvPr/>
        </p:nvPicPr>
        <p:blipFill>
          <a:blip r:embed="rId3"/>
          <a:stretch>
            <a:fillRect/>
          </a:stretch>
        </p:blipFill>
        <p:spPr>
          <a:xfrm>
            <a:off x="6621868" y="3138452"/>
            <a:ext cx="5304360" cy="2922465"/>
          </a:xfrm>
          <a:prstGeom prst="rect">
            <a:avLst/>
          </a:prstGeom>
        </p:spPr>
      </p:pic>
      <p:sp>
        <p:nvSpPr>
          <p:cNvPr id="3" name="Slide Number Placeholder 2">
            <a:extLst>
              <a:ext uri="{FF2B5EF4-FFF2-40B4-BE49-F238E27FC236}">
                <a16:creationId xmlns:a16="http://schemas.microsoft.com/office/drawing/2014/main" id="{F6627F54-C2B7-0626-A262-A6DC402A54C7}"/>
              </a:ext>
            </a:extLst>
          </p:cNvPr>
          <p:cNvSpPr>
            <a:spLocks noGrp="1"/>
          </p:cNvSpPr>
          <p:nvPr>
            <p:ph type="sldNum" sz="quarter" idx="12"/>
          </p:nvPr>
        </p:nvSpPr>
        <p:spPr/>
        <p:txBody>
          <a:bodyPr/>
          <a:lstStyle/>
          <a:p>
            <a:fld id="{EA6C0C59-A16C-429C-95A0-8E522EA4187A}" type="slidenum">
              <a:rPr lang="en-DE" smtClean="0"/>
              <a:t>22</a:t>
            </a:fld>
            <a:endParaRPr lang="en-DE"/>
          </a:p>
        </p:txBody>
      </p:sp>
    </p:spTree>
    <p:extLst>
      <p:ext uri="{BB962C8B-B14F-4D97-AF65-F5344CB8AC3E}">
        <p14:creationId xmlns:p14="http://schemas.microsoft.com/office/powerpoint/2010/main" val="389214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37CD29E-0E5D-958E-6258-5D107BA09972}"/>
              </a:ext>
            </a:extLst>
          </p:cNvPr>
          <p:cNvSpPr>
            <a:spLocks noGrp="1"/>
          </p:cNvSpPr>
          <p:nvPr>
            <p:ph type="title"/>
          </p:nvPr>
        </p:nvSpPr>
        <p:spPr>
          <a:xfrm>
            <a:off x="-470623" y="5327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		Result</a:t>
            </a:r>
          </a:p>
        </p:txBody>
      </p:sp>
      <p:cxnSp>
        <p:nvCxnSpPr>
          <p:cNvPr id="41" name="Straight Connector 4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CE5BBC6-C88A-31E5-B721-4D8A663A6EAC}"/>
              </a:ext>
            </a:extLst>
          </p:cNvPr>
          <p:cNvPicPr>
            <a:picLocks noChangeAspect="1"/>
          </p:cNvPicPr>
          <p:nvPr/>
        </p:nvPicPr>
        <p:blipFill rotWithShape="1">
          <a:blip r:embed="rId2"/>
          <a:srcRect t="-1" b="29687"/>
          <a:stretch/>
        </p:blipFill>
        <p:spPr>
          <a:xfrm>
            <a:off x="1425594" y="2662235"/>
            <a:ext cx="9160083" cy="3321311"/>
          </a:xfrm>
          <a:prstGeom prst="rect">
            <a:avLst/>
          </a:prstGeom>
        </p:spPr>
      </p:pic>
      <p:sp>
        <p:nvSpPr>
          <p:cNvPr id="2" name="Slide Number Placeholder 1">
            <a:extLst>
              <a:ext uri="{FF2B5EF4-FFF2-40B4-BE49-F238E27FC236}">
                <a16:creationId xmlns:a16="http://schemas.microsoft.com/office/drawing/2014/main" id="{EBF2C740-EAFF-D2BF-2E85-7D348A49D028}"/>
              </a:ext>
            </a:extLst>
          </p:cNvPr>
          <p:cNvSpPr>
            <a:spLocks noGrp="1"/>
          </p:cNvSpPr>
          <p:nvPr>
            <p:ph type="sldNum" sz="quarter" idx="12"/>
          </p:nvPr>
        </p:nvSpPr>
        <p:spPr/>
        <p:txBody>
          <a:bodyPr/>
          <a:lstStyle/>
          <a:p>
            <a:fld id="{EA6C0C59-A16C-429C-95A0-8E522EA4187A}" type="slidenum">
              <a:rPr lang="en-DE" smtClean="0"/>
              <a:t>23</a:t>
            </a:fld>
            <a:endParaRPr lang="en-DE"/>
          </a:p>
        </p:txBody>
      </p:sp>
    </p:spTree>
    <p:extLst>
      <p:ext uri="{BB962C8B-B14F-4D97-AF65-F5344CB8AC3E}">
        <p14:creationId xmlns:p14="http://schemas.microsoft.com/office/powerpoint/2010/main" val="341230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E6B1-6E55-18A4-8F33-2776134B0EF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Conclusion</a:t>
            </a:r>
            <a:endParaRPr lang="en-DE">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8888C73-3B9B-F25D-1AFF-4C0975499441}"/>
              </a:ext>
            </a:extLst>
          </p:cNvPr>
          <p:cNvSpPr>
            <a:spLocks noGrp="1"/>
          </p:cNvSpPr>
          <p:nvPr>
            <p:ph idx="1"/>
          </p:nvPr>
        </p:nvSpPr>
        <p:spPr>
          <a:xfrm>
            <a:off x="6234868" y="1130846"/>
            <a:ext cx="5217173" cy="4351338"/>
          </a:xfrm>
        </p:spPr>
        <p:txBody>
          <a:bodyPr>
            <a:normAutofit/>
          </a:bodyPr>
          <a:lstStyle/>
          <a:p>
            <a:r>
              <a:rPr lang="en-US" sz="2600" dirty="0">
                <a:solidFill>
                  <a:schemeClr val="bg1"/>
                </a:solidFill>
              </a:rPr>
              <a:t>In this project, a simple design model of AIM has fully discussed. </a:t>
            </a:r>
          </a:p>
          <a:p>
            <a:endParaRPr lang="en-US" sz="2600" dirty="0">
              <a:solidFill>
                <a:schemeClr val="bg1"/>
              </a:solidFill>
            </a:endParaRPr>
          </a:p>
          <a:p>
            <a:r>
              <a:rPr lang="en-US" sz="2600" dirty="0">
                <a:solidFill>
                  <a:schemeClr val="bg1"/>
                </a:solidFill>
              </a:rPr>
              <a:t>Since there might no traffic light in the future, it is benefit to use it in traffic management such as to avoid accident, heavy traffic, etc. This paper also provides diagrams that explained the structure of our system.</a:t>
            </a:r>
            <a:endParaRPr lang="en-DE" sz="26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C8C1B261-0769-3CF6-3CC5-550B2FD85A20}"/>
              </a:ext>
            </a:extLst>
          </p:cNvPr>
          <p:cNvSpPr>
            <a:spLocks noGrp="1"/>
          </p:cNvSpPr>
          <p:nvPr>
            <p:ph type="sldNum" sz="quarter" idx="12"/>
          </p:nvPr>
        </p:nvSpPr>
        <p:spPr/>
        <p:txBody>
          <a:bodyPr/>
          <a:lstStyle/>
          <a:p>
            <a:fld id="{EA6C0C59-A16C-429C-95A0-8E522EA4187A}" type="slidenum">
              <a:rPr lang="en-DE" smtClean="0"/>
              <a:t>24</a:t>
            </a:fld>
            <a:endParaRPr lang="en-DE"/>
          </a:p>
        </p:txBody>
      </p:sp>
    </p:spTree>
    <p:extLst>
      <p:ext uri="{BB962C8B-B14F-4D97-AF65-F5344CB8AC3E}">
        <p14:creationId xmlns:p14="http://schemas.microsoft.com/office/powerpoint/2010/main" val="1020299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BD63A-D80A-D58E-964E-825B259D5A0B}"/>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Back Up Slide</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5240575-3F38-8C08-14CA-A532C9FB1242}"/>
              </a:ext>
            </a:extLst>
          </p:cNvPr>
          <p:cNvSpPr>
            <a:spLocks noGrp="1"/>
          </p:cNvSpPr>
          <p:nvPr>
            <p:ph type="sldNum" sz="quarter" idx="12"/>
          </p:nvPr>
        </p:nvSpPr>
        <p:spPr/>
        <p:txBody>
          <a:bodyPr/>
          <a:lstStyle/>
          <a:p>
            <a:fld id="{EA6C0C59-A16C-429C-95A0-8E522EA4187A}" type="slidenum">
              <a:rPr lang="en-DE" smtClean="0"/>
              <a:t>25</a:t>
            </a:fld>
            <a:endParaRPr lang="en-DE"/>
          </a:p>
        </p:txBody>
      </p:sp>
    </p:spTree>
    <p:extLst>
      <p:ext uri="{BB962C8B-B14F-4D97-AF65-F5344CB8AC3E}">
        <p14:creationId xmlns:p14="http://schemas.microsoft.com/office/powerpoint/2010/main" val="105376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D5502-3DB4-4523-8EEB-A424ED2B60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Requirement Diagram</a:t>
            </a:r>
          </a:p>
        </p:txBody>
      </p:sp>
      <p:pic>
        <p:nvPicPr>
          <p:cNvPr id="6" name="Content Placeholder 5" descr="Diagram&#10;&#10;Description automatically generated">
            <a:extLst>
              <a:ext uri="{FF2B5EF4-FFF2-40B4-BE49-F238E27FC236}">
                <a16:creationId xmlns:a16="http://schemas.microsoft.com/office/drawing/2014/main" id="{F805C637-E4B7-5387-1ACC-7838F2C3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374" y="677833"/>
            <a:ext cx="6620407" cy="5502334"/>
          </a:xfrm>
        </p:spPr>
      </p:pic>
      <p:sp>
        <p:nvSpPr>
          <p:cNvPr id="3" name="Slide Number Placeholder 2">
            <a:extLst>
              <a:ext uri="{FF2B5EF4-FFF2-40B4-BE49-F238E27FC236}">
                <a16:creationId xmlns:a16="http://schemas.microsoft.com/office/drawing/2014/main" id="{1584A428-1389-47E0-E9E5-2D148F9DFEFC}"/>
              </a:ext>
            </a:extLst>
          </p:cNvPr>
          <p:cNvSpPr>
            <a:spLocks noGrp="1"/>
          </p:cNvSpPr>
          <p:nvPr>
            <p:ph type="sldNum" sz="quarter" idx="12"/>
          </p:nvPr>
        </p:nvSpPr>
        <p:spPr/>
        <p:txBody>
          <a:bodyPr/>
          <a:lstStyle/>
          <a:p>
            <a:fld id="{EA6C0C59-A16C-429C-95A0-8E522EA4187A}" type="slidenum">
              <a:rPr lang="en-DE" smtClean="0"/>
              <a:t>26</a:t>
            </a:fld>
            <a:endParaRPr lang="en-DE"/>
          </a:p>
        </p:txBody>
      </p:sp>
    </p:spTree>
    <p:extLst>
      <p:ext uri="{BB962C8B-B14F-4D97-AF65-F5344CB8AC3E}">
        <p14:creationId xmlns:p14="http://schemas.microsoft.com/office/powerpoint/2010/main" val="220209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227DF75-F4D2-ACD9-83B9-21996E21912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endParaRPr lang="en-DE" sz="4000">
              <a:solidFill>
                <a:srgbClr val="FFFFFF"/>
              </a:solidFill>
            </a:endParaRPr>
          </a:p>
        </p:txBody>
      </p:sp>
      <p:graphicFrame>
        <p:nvGraphicFramePr>
          <p:cNvPr id="5" name="Content Placeholder 2">
            <a:extLst>
              <a:ext uri="{FF2B5EF4-FFF2-40B4-BE49-F238E27FC236}">
                <a16:creationId xmlns:a16="http://schemas.microsoft.com/office/drawing/2014/main" id="{778FF5A9-4CAF-E559-EDF2-A3F75529C380}"/>
              </a:ext>
            </a:extLst>
          </p:cNvPr>
          <p:cNvGraphicFramePr>
            <a:graphicFrameLocks noGrp="1"/>
          </p:cNvGraphicFramePr>
          <p:nvPr>
            <p:ph idx="1"/>
            <p:extLst>
              <p:ext uri="{D42A27DB-BD31-4B8C-83A1-F6EECF244321}">
                <p14:modId xmlns:p14="http://schemas.microsoft.com/office/powerpoint/2010/main" val="21074529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C27C6EF-4980-FD3D-5EAA-7B700E2C677D}"/>
              </a:ext>
            </a:extLst>
          </p:cNvPr>
          <p:cNvSpPr>
            <a:spLocks noGrp="1"/>
          </p:cNvSpPr>
          <p:nvPr>
            <p:ph type="sldNum" sz="quarter" idx="12"/>
          </p:nvPr>
        </p:nvSpPr>
        <p:spPr/>
        <p:txBody>
          <a:bodyPr/>
          <a:lstStyle/>
          <a:p>
            <a:fld id="{EA6C0C59-A16C-429C-95A0-8E522EA4187A}" type="slidenum">
              <a:rPr lang="en-DE" smtClean="0"/>
              <a:t>3</a:t>
            </a:fld>
            <a:endParaRPr lang="en-DE"/>
          </a:p>
        </p:txBody>
      </p:sp>
    </p:spTree>
    <p:extLst>
      <p:ext uri="{BB962C8B-B14F-4D97-AF65-F5344CB8AC3E}">
        <p14:creationId xmlns:p14="http://schemas.microsoft.com/office/powerpoint/2010/main" val="9211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A0F68-40C2-9038-939E-6C1F88D3E85A}"/>
              </a:ext>
            </a:extLst>
          </p:cNvPr>
          <p:cNvSpPr>
            <a:spLocks noGrp="1"/>
          </p:cNvSpPr>
          <p:nvPr>
            <p:ph type="title"/>
          </p:nvPr>
        </p:nvSpPr>
        <p:spPr>
          <a:xfrm>
            <a:off x="804672" y="640080"/>
            <a:ext cx="3282696" cy="5257800"/>
          </a:xfrm>
        </p:spPr>
        <p:txBody>
          <a:bodyPr>
            <a:normAutofit/>
          </a:bodyPr>
          <a:lstStyle/>
          <a:p>
            <a:r>
              <a:rPr lang="en-US">
                <a:solidFill>
                  <a:schemeClr val="bg1"/>
                </a:solidFill>
              </a:rPr>
              <a:t>MOTIVATION</a:t>
            </a:r>
            <a:endParaRPr lang="en-DE">
              <a:solidFill>
                <a:schemeClr val="bg1"/>
              </a:solidFill>
            </a:endParaRPr>
          </a:p>
        </p:txBody>
      </p:sp>
      <p:sp>
        <p:nvSpPr>
          <p:cNvPr id="3" name="Content Placeholder 2">
            <a:extLst>
              <a:ext uri="{FF2B5EF4-FFF2-40B4-BE49-F238E27FC236}">
                <a16:creationId xmlns:a16="http://schemas.microsoft.com/office/drawing/2014/main" id="{DEED76B6-3830-643B-5C73-0F45C7C6EA84}"/>
              </a:ext>
            </a:extLst>
          </p:cNvPr>
          <p:cNvSpPr>
            <a:spLocks noGrp="1"/>
          </p:cNvSpPr>
          <p:nvPr>
            <p:ph idx="1"/>
          </p:nvPr>
        </p:nvSpPr>
        <p:spPr>
          <a:xfrm>
            <a:off x="5358384" y="640081"/>
            <a:ext cx="6024654" cy="5257800"/>
          </a:xfrm>
        </p:spPr>
        <p:txBody>
          <a:bodyPr anchor="ctr">
            <a:normAutofit/>
          </a:bodyPr>
          <a:lstStyle/>
          <a:p>
            <a:endParaRPr lang="en-US" sz="2400" dirty="0"/>
          </a:p>
          <a:p>
            <a:r>
              <a:rPr lang="en-US" sz="2400" dirty="0"/>
              <a:t>A lot of studies have been done on a wide range of subjects. </a:t>
            </a:r>
          </a:p>
          <a:p>
            <a:endParaRPr lang="en-US" sz="2400" dirty="0"/>
          </a:p>
          <a:p>
            <a:r>
              <a:rPr lang="en-US" sz="2400" dirty="0"/>
              <a:t>Our topic  requires us to conduct studies on a certain issue to and to acquire a generative notion about the automation intersection management which allows us to get interested in new ideas and approaches.</a:t>
            </a:r>
            <a:endParaRPr lang="en-DE" sz="2400" dirty="0"/>
          </a:p>
        </p:txBody>
      </p:sp>
      <p:sp>
        <p:nvSpPr>
          <p:cNvPr id="4" name="Slide Number Placeholder 3">
            <a:extLst>
              <a:ext uri="{FF2B5EF4-FFF2-40B4-BE49-F238E27FC236}">
                <a16:creationId xmlns:a16="http://schemas.microsoft.com/office/drawing/2014/main" id="{914317C1-9EDF-1818-15C2-3562161B6A39}"/>
              </a:ext>
            </a:extLst>
          </p:cNvPr>
          <p:cNvSpPr>
            <a:spLocks noGrp="1"/>
          </p:cNvSpPr>
          <p:nvPr>
            <p:ph type="sldNum" sz="quarter" idx="12"/>
          </p:nvPr>
        </p:nvSpPr>
        <p:spPr/>
        <p:txBody>
          <a:bodyPr/>
          <a:lstStyle/>
          <a:p>
            <a:fld id="{EA6C0C59-A16C-429C-95A0-8E522EA4187A}" type="slidenum">
              <a:rPr lang="en-DE" smtClean="0"/>
              <a:t>4</a:t>
            </a:fld>
            <a:endParaRPr lang="en-DE"/>
          </a:p>
        </p:txBody>
      </p:sp>
    </p:spTree>
    <p:extLst>
      <p:ext uri="{BB962C8B-B14F-4D97-AF65-F5344CB8AC3E}">
        <p14:creationId xmlns:p14="http://schemas.microsoft.com/office/powerpoint/2010/main" val="291344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rgbClr val="FFFFFF"/>
                </a:solidFill>
              </a:rPr>
              <a:t>Model Design</a:t>
            </a:r>
            <a:endParaRPr lang="en-DE" sz="5400" dirty="0">
              <a:solidFill>
                <a:schemeClr val="bg1"/>
              </a:solidFill>
            </a:endParaRPr>
          </a:p>
        </p:txBody>
      </p:sp>
      <p:sp>
        <p:nvSpPr>
          <p:cNvPr id="5" name="Oval 4">
            <a:extLst>
              <a:ext uri="{FF2B5EF4-FFF2-40B4-BE49-F238E27FC236}">
                <a16:creationId xmlns:a16="http://schemas.microsoft.com/office/drawing/2014/main" id="{4CC11735-4401-1F6B-2220-F1A79CF3EDD2}"/>
              </a:ext>
            </a:extLst>
          </p:cNvPr>
          <p:cNvSpPr/>
          <p:nvPr/>
        </p:nvSpPr>
        <p:spPr>
          <a:xfrm>
            <a:off x="3298461" y="2491656"/>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Activity </a:t>
            </a:r>
            <a:br>
              <a:rPr lang="en-US" dirty="0"/>
            </a:br>
            <a:r>
              <a:rPr lang="en-US" dirty="0"/>
              <a:t>Diagram</a:t>
            </a:r>
            <a:endParaRPr lang="en-DE" dirty="0"/>
          </a:p>
        </p:txBody>
      </p:sp>
      <p:sp>
        <p:nvSpPr>
          <p:cNvPr id="13" name="Oval 12">
            <a:extLst>
              <a:ext uri="{FF2B5EF4-FFF2-40B4-BE49-F238E27FC236}">
                <a16:creationId xmlns:a16="http://schemas.microsoft.com/office/drawing/2014/main" id="{FF1F162B-821B-44AD-F979-C30B9F2B5CB2}"/>
              </a:ext>
            </a:extLst>
          </p:cNvPr>
          <p:cNvSpPr/>
          <p:nvPr/>
        </p:nvSpPr>
        <p:spPr>
          <a:xfrm>
            <a:off x="1528506" y="4366344"/>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Sequence </a:t>
            </a:r>
            <a:br>
              <a:rPr lang="en-US" dirty="0"/>
            </a:br>
            <a:r>
              <a:rPr lang="en-US" dirty="0"/>
              <a:t>Diagram</a:t>
            </a:r>
            <a:endParaRPr lang="en-DE" dirty="0"/>
          </a:p>
        </p:txBody>
      </p:sp>
      <p:sp>
        <p:nvSpPr>
          <p:cNvPr id="15" name="Oval 14">
            <a:extLst>
              <a:ext uri="{FF2B5EF4-FFF2-40B4-BE49-F238E27FC236}">
                <a16:creationId xmlns:a16="http://schemas.microsoft.com/office/drawing/2014/main" id="{52232B6D-57A6-3A75-A931-FC1D12EFC4D5}"/>
              </a:ext>
            </a:extLst>
          </p:cNvPr>
          <p:cNvSpPr/>
          <p:nvPr/>
        </p:nvSpPr>
        <p:spPr>
          <a:xfrm>
            <a:off x="8697582" y="2764211"/>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State Chart</a:t>
            </a:r>
            <a:endParaRPr lang="en-DE" dirty="0"/>
          </a:p>
        </p:txBody>
      </p:sp>
      <p:sp>
        <p:nvSpPr>
          <p:cNvPr id="11" name="Rectangle 10">
            <a:extLst>
              <a:ext uri="{FF2B5EF4-FFF2-40B4-BE49-F238E27FC236}">
                <a16:creationId xmlns:a16="http://schemas.microsoft.com/office/drawing/2014/main" id="{8E941B10-C59F-5397-81AB-9FE6AE6ABB51}"/>
              </a:ext>
            </a:extLst>
          </p:cNvPr>
          <p:cNvSpPr/>
          <p:nvPr/>
        </p:nvSpPr>
        <p:spPr>
          <a:xfrm>
            <a:off x="5864279" y="2428024"/>
            <a:ext cx="799784" cy="3995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C7901D53-93C7-1277-9600-BDBC4FEDCFB8}"/>
              </a:ext>
            </a:extLst>
          </p:cNvPr>
          <p:cNvSpPr/>
          <p:nvPr/>
        </p:nvSpPr>
        <p:spPr>
          <a:xfrm>
            <a:off x="5706200" y="4458110"/>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 Case</a:t>
            </a:r>
            <a:br>
              <a:rPr lang="en-US" dirty="0"/>
            </a:br>
            <a:r>
              <a:rPr lang="en-US" dirty="0"/>
              <a:t>Diagram</a:t>
            </a:r>
            <a:endParaRPr lang="en-DE" dirty="0"/>
          </a:p>
        </p:txBody>
      </p:sp>
      <p:sp>
        <p:nvSpPr>
          <p:cNvPr id="2" name="Slide Number Placeholder 1">
            <a:extLst>
              <a:ext uri="{FF2B5EF4-FFF2-40B4-BE49-F238E27FC236}">
                <a16:creationId xmlns:a16="http://schemas.microsoft.com/office/drawing/2014/main" id="{54CD251A-508C-C56F-F943-A98408A10F1D}"/>
              </a:ext>
            </a:extLst>
          </p:cNvPr>
          <p:cNvSpPr>
            <a:spLocks noGrp="1"/>
          </p:cNvSpPr>
          <p:nvPr>
            <p:ph type="sldNum" sz="quarter" idx="12"/>
          </p:nvPr>
        </p:nvSpPr>
        <p:spPr/>
        <p:txBody>
          <a:bodyPr/>
          <a:lstStyle/>
          <a:p>
            <a:fld id="{EA6C0C59-A16C-429C-95A0-8E522EA4187A}" type="slidenum">
              <a:rPr lang="en-DE" smtClean="0"/>
              <a:t>5</a:t>
            </a:fld>
            <a:endParaRPr lang="en-DE"/>
          </a:p>
        </p:txBody>
      </p:sp>
    </p:spTree>
    <p:extLst>
      <p:ext uri="{BB962C8B-B14F-4D97-AF65-F5344CB8AC3E}">
        <p14:creationId xmlns:p14="http://schemas.microsoft.com/office/powerpoint/2010/main" val="421148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76F17-F42B-4748-BCCF-7F3FA48974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 Diagram</a:t>
            </a:r>
          </a:p>
        </p:txBody>
      </p:sp>
      <p:pic>
        <p:nvPicPr>
          <p:cNvPr id="7" name="Content Placeholder 6" descr="Diagram&#10;&#10;Description automatically generated">
            <a:extLst>
              <a:ext uri="{FF2B5EF4-FFF2-40B4-BE49-F238E27FC236}">
                <a16:creationId xmlns:a16="http://schemas.microsoft.com/office/drawing/2014/main" id="{0553184A-638D-9535-C980-3C57942F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2549" y="333909"/>
            <a:ext cx="5710751" cy="3483557"/>
          </a:xfrm>
          <a:prstGeom prst="rect">
            <a:avLst/>
          </a:prstGeom>
        </p:spPr>
      </p:pic>
      <p:sp>
        <p:nvSpPr>
          <p:cNvPr id="3" name="TextBox 2">
            <a:extLst>
              <a:ext uri="{FF2B5EF4-FFF2-40B4-BE49-F238E27FC236}">
                <a16:creationId xmlns:a16="http://schemas.microsoft.com/office/drawing/2014/main" id="{BEE070B7-2611-8C16-C09B-A60B68D2CA8E}"/>
              </a:ext>
            </a:extLst>
          </p:cNvPr>
          <p:cNvSpPr txBox="1"/>
          <p:nvPr/>
        </p:nvSpPr>
        <p:spPr>
          <a:xfrm>
            <a:off x="5134157" y="4039408"/>
            <a:ext cx="6347534" cy="2308324"/>
          </a:xfrm>
          <a:prstGeom prst="rect">
            <a:avLst/>
          </a:prstGeom>
          <a:noFill/>
        </p:spPr>
        <p:txBody>
          <a:bodyPr wrap="square" rtlCol="0">
            <a:spAutoFit/>
          </a:bodyPr>
          <a:lstStyle/>
          <a:p>
            <a:r>
              <a:rPr lang="en-US" dirty="0"/>
              <a:t>To attain the aim of a totally autonomous driving car, the robot vehicle must have a thorough understanding of its surroundings.</a:t>
            </a:r>
          </a:p>
          <a:p>
            <a:endParaRPr lang="en-US" dirty="0"/>
          </a:p>
          <a:p>
            <a:r>
              <a:rPr lang="en-US" dirty="0"/>
              <a:t>Information that is required is based on onboard sensors  which includes</a:t>
            </a:r>
          </a:p>
          <a:p>
            <a:endParaRPr lang="en-US" dirty="0"/>
          </a:p>
          <a:p>
            <a:r>
              <a:rPr lang="en-US" dirty="0"/>
              <a:t> 1. Vehicle to Server Hub </a:t>
            </a:r>
          </a:p>
          <a:p>
            <a:r>
              <a:rPr lang="en-US" dirty="0"/>
              <a:t>2. Vehicle to Intelligent Network</a:t>
            </a:r>
            <a:endParaRPr lang="en-DE" dirty="0"/>
          </a:p>
        </p:txBody>
      </p:sp>
      <p:sp>
        <p:nvSpPr>
          <p:cNvPr id="4" name="Slide Number Placeholder 3">
            <a:extLst>
              <a:ext uri="{FF2B5EF4-FFF2-40B4-BE49-F238E27FC236}">
                <a16:creationId xmlns:a16="http://schemas.microsoft.com/office/drawing/2014/main" id="{35599B72-38A3-D0A1-E147-8CD43BFC5B54}"/>
              </a:ext>
            </a:extLst>
          </p:cNvPr>
          <p:cNvSpPr>
            <a:spLocks noGrp="1"/>
          </p:cNvSpPr>
          <p:nvPr>
            <p:ph type="sldNum" sz="quarter" idx="12"/>
          </p:nvPr>
        </p:nvSpPr>
        <p:spPr/>
        <p:txBody>
          <a:bodyPr/>
          <a:lstStyle/>
          <a:p>
            <a:fld id="{EA6C0C59-A16C-429C-95A0-8E522EA4187A}" type="slidenum">
              <a:rPr lang="en-DE" smtClean="0"/>
              <a:t>6</a:t>
            </a:fld>
            <a:endParaRPr lang="en-DE"/>
          </a:p>
        </p:txBody>
      </p:sp>
    </p:spTree>
    <p:extLst>
      <p:ext uri="{BB962C8B-B14F-4D97-AF65-F5344CB8AC3E}">
        <p14:creationId xmlns:p14="http://schemas.microsoft.com/office/powerpoint/2010/main" val="15954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car scenario</a:t>
            </a:r>
          </a:p>
        </p:txBody>
      </p:sp>
      <p:pic>
        <p:nvPicPr>
          <p:cNvPr id="5" name="Content Placeholder 4" descr="Diagram&#10;&#10;Description automatically generated">
            <a:extLst>
              <a:ext uri="{FF2B5EF4-FFF2-40B4-BE49-F238E27FC236}">
                <a16:creationId xmlns:a16="http://schemas.microsoft.com/office/drawing/2014/main" id="{E9FA965D-B3B1-42A1-B5B5-48E48E3E8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11" y="643466"/>
            <a:ext cx="4148710" cy="5568739"/>
          </a:xfrm>
          <a:prstGeom prst="rect">
            <a:avLst/>
          </a:prstGeom>
        </p:spPr>
      </p:pic>
      <p:sp>
        <p:nvSpPr>
          <p:cNvPr id="3" name="Slide Number Placeholder 2">
            <a:extLst>
              <a:ext uri="{FF2B5EF4-FFF2-40B4-BE49-F238E27FC236}">
                <a16:creationId xmlns:a16="http://schemas.microsoft.com/office/drawing/2014/main" id="{A066E4E7-94E6-786C-4E4E-DE1E24147A52}"/>
              </a:ext>
            </a:extLst>
          </p:cNvPr>
          <p:cNvSpPr>
            <a:spLocks noGrp="1"/>
          </p:cNvSpPr>
          <p:nvPr>
            <p:ph type="sldNum" sz="quarter" idx="12"/>
          </p:nvPr>
        </p:nvSpPr>
        <p:spPr/>
        <p:txBody>
          <a:bodyPr/>
          <a:lstStyle/>
          <a:p>
            <a:fld id="{EA6C0C59-A16C-429C-95A0-8E522EA4187A}" type="slidenum">
              <a:rPr lang="en-DE" smtClean="0"/>
              <a:t>7</a:t>
            </a:fld>
            <a:endParaRPr lang="en-DE"/>
          </a:p>
        </p:txBody>
      </p:sp>
    </p:spTree>
    <p:extLst>
      <p:ext uri="{BB962C8B-B14F-4D97-AF65-F5344CB8AC3E}">
        <p14:creationId xmlns:p14="http://schemas.microsoft.com/office/powerpoint/2010/main" val="198606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server hub</a:t>
            </a:r>
          </a:p>
        </p:txBody>
      </p:sp>
      <p:pic>
        <p:nvPicPr>
          <p:cNvPr id="7" name="Content Placeholder 6" descr="Diagram&#10;&#10;Description automatically generated">
            <a:extLst>
              <a:ext uri="{FF2B5EF4-FFF2-40B4-BE49-F238E27FC236}">
                <a16:creationId xmlns:a16="http://schemas.microsoft.com/office/drawing/2014/main" id="{F6416B23-BBB2-4D89-BABA-6CB6D1A3F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717" y="643466"/>
            <a:ext cx="4649897" cy="5568739"/>
          </a:xfrm>
          <a:prstGeom prst="rect">
            <a:avLst/>
          </a:prstGeom>
        </p:spPr>
      </p:pic>
      <p:sp>
        <p:nvSpPr>
          <p:cNvPr id="3" name="Slide Number Placeholder 2">
            <a:extLst>
              <a:ext uri="{FF2B5EF4-FFF2-40B4-BE49-F238E27FC236}">
                <a16:creationId xmlns:a16="http://schemas.microsoft.com/office/drawing/2014/main" id="{91345771-C02E-DA67-5E72-B790E5E42757}"/>
              </a:ext>
            </a:extLst>
          </p:cNvPr>
          <p:cNvSpPr>
            <a:spLocks noGrp="1"/>
          </p:cNvSpPr>
          <p:nvPr>
            <p:ph type="sldNum" sz="quarter" idx="12"/>
          </p:nvPr>
        </p:nvSpPr>
        <p:spPr/>
        <p:txBody>
          <a:bodyPr/>
          <a:lstStyle/>
          <a:p>
            <a:fld id="{EA6C0C59-A16C-429C-95A0-8E522EA4187A}" type="slidenum">
              <a:rPr lang="en-DE" smtClean="0"/>
              <a:t>8</a:t>
            </a:fld>
            <a:endParaRPr lang="en-DE"/>
          </a:p>
        </p:txBody>
      </p:sp>
    </p:spTree>
    <p:extLst>
      <p:ext uri="{BB962C8B-B14F-4D97-AF65-F5344CB8AC3E}">
        <p14:creationId xmlns:p14="http://schemas.microsoft.com/office/powerpoint/2010/main" val="320643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8C25E-4B73-5DB3-7602-4A623356E7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A4A76F8-A74A-5DD2-571B-E932ECB0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3428" y="643466"/>
            <a:ext cx="5908476" cy="5568739"/>
          </a:xfrm>
          <a:prstGeom prst="rect">
            <a:avLst/>
          </a:prstGeom>
        </p:spPr>
      </p:pic>
      <p:sp>
        <p:nvSpPr>
          <p:cNvPr id="3" name="Slide Number Placeholder 2">
            <a:extLst>
              <a:ext uri="{FF2B5EF4-FFF2-40B4-BE49-F238E27FC236}">
                <a16:creationId xmlns:a16="http://schemas.microsoft.com/office/drawing/2014/main" id="{EA21A9D8-A8AD-F892-63A9-E3A7B493F143}"/>
              </a:ext>
            </a:extLst>
          </p:cNvPr>
          <p:cNvSpPr>
            <a:spLocks noGrp="1"/>
          </p:cNvSpPr>
          <p:nvPr>
            <p:ph type="sldNum" sz="quarter" idx="12"/>
          </p:nvPr>
        </p:nvSpPr>
        <p:spPr/>
        <p:txBody>
          <a:bodyPr/>
          <a:lstStyle/>
          <a:p>
            <a:fld id="{EA6C0C59-A16C-429C-95A0-8E522EA4187A}" type="slidenum">
              <a:rPr lang="en-DE" smtClean="0"/>
              <a:t>9</a:t>
            </a:fld>
            <a:endParaRPr lang="en-DE"/>
          </a:p>
        </p:txBody>
      </p:sp>
    </p:spTree>
    <p:extLst>
      <p:ext uri="{BB962C8B-B14F-4D97-AF65-F5344CB8AC3E}">
        <p14:creationId xmlns:p14="http://schemas.microsoft.com/office/powerpoint/2010/main" val="425453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404</Words>
  <Application>Microsoft Office PowerPoint</Application>
  <PresentationFormat>Widescreen</PresentationFormat>
  <Paragraphs>91</Paragraphs>
  <Slides>26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Autonomous Intersection Management (AIM)</vt:lpstr>
      <vt:lpstr>Problem?</vt:lpstr>
      <vt:lpstr>Introduction</vt:lpstr>
      <vt:lpstr>MOTIVATION</vt:lpstr>
      <vt:lpstr>PowerPoint Presentation</vt:lpstr>
      <vt:lpstr>Use Case Diagram</vt:lpstr>
      <vt:lpstr>Activity Diagram for car scenario</vt:lpstr>
      <vt:lpstr>Activity Diagram for server hub</vt:lpstr>
      <vt:lpstr>Sequence Diagram </vt:lpstr>
      <vt:lpstr>UPPAAL</vt:lpstr>
      <vt:lpstr>Simulation</vt:lpstr>
      <vt:lpstr>Implementation</vt:lpstr>
      <vt:lpstr>Real Time Operating System(RTOS)</vt:lpstr>
      <vt:lpstr>Create Task</vt:lpstr>
      <vt:lpstr>Queue Management</vt:lpstr>
      <vt:lpstr>Concurrency</vt:lpstr>
      <vt:lpstr>Moving Management</vt:lpstr>
      <vt:lpstr>Wait Management</vt:lpstr>
      <vt:lpstr>Result</vt:lpstr>
      <vt:lpstr>VHDL  </vt:lpstr>
      <vt:lpstr>Finite State Machine (FSM)</vt:lpstr>
      <vt:lpstr>Input and Output</vt:lpstr>
      <vt:lpstr>  Result</vt:lpstr>
      <vt:lpstr>Conclusion</vt:lpstr>
      <vt:lpstr>Back Up Slide</vt:lpstr>
      <vt:lpstr>Requirement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Adib</dc:creator>
  <cp:lastModifiedBy>Iqbal Fauzi</cp:lastModifiedBy>
  <cp:revision>31</cp:revision>
  <dcterms:created xsi:type="dcterms:W3CDTF">2022-04-11T11:06:08Z</dcterms:created>
  <dcterms:modified xsi:type="dcterms:W3CDTF">2022-06-29T20:49:20Z</dcterms:modified>
</cp:coreProperties>
</file>